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1f668bd1e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aaac00353475b"/>
  </p:sldMasterIdLst>
  <p:sldIdLst>
    <p:sldId xmlns:r="http://schemas.openxmlformats.org/officeDocument/2006/relationships" id="256" r:id="R556ec3c7001248d6"/>
    <p:sldId xmlns:r="http://schemas.openxmlformats.org/officeDocument/2006/relationships" id="257" r:id="R11b1ea3c53ed461b"/>
    <p:sldId xmlns:r="http://schemas.openxmlformats.org/officeDocument/2006/relationships" id="258" r:id="R6fe0a0699f404098"/>
    <p:sldId xmlns:r="http://schemas.openxmlformats.org/officeDocument/2006/relationships" id="259" r:id="R67b0fb623bda4c59"/>
    <p:sldId xmlns:r="http://schemas.openxmlformats.org/officeDocument/2006/relationships" id="260" r:id="Rfe2be8054de94787"/>
    <p:sldId xmlns:r="http://schemas.openxmlformats.org/officeDocument/2006/relationships" id="261" r:id="R50bc5cb6c5be4be2"/>
    <p:sldId xmlns:r="http://schemas.openxmlformats.org/officeDocument/2006/relationships" id="262" r:id="Rcf4590962b11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aaac00353475b" /><Relationship Type="http://schemas.openxmlformats.org/officeDocument/2006/relationships/slide" Target="/ppt/slides/slide1.xml" Id="R556ec3c7001248d6" /><Relationship Type="http://schemas.openxmlformats.org/officeDocument/2006/relationships/slide" Target="/ppt/slides/slide2.xml" Id="R11b1ea3c53ed461b" /><Relationship Type="http://schemas.openxmlformats.org/officeDocument/2006/relationships/slide" Target="/ppt/slides/slide3.xml" Id="R6fe0a0699f404098" /><Relationship Type="http://schemas.openxmlformats.org/officeDocument/2006/relationships/slide" Target="/ppt/slides/slide4.xml" Id="R67b0fb623bda4c59" /><Relationship Type="http://schemas.openxmlformats.org/officeDocument/2006/relationships/slide" Target="/ppt/slides/slide5.xml" Id="Rfe2be8054de94787" /><Relationship Type="http://schemas.openxmlformats.org/officeDocument/2006/relationships/slide" Target="/ppt/slides/slide6.xml" Id="R50bc5cb6c5be4be2" /><Relationship Type="http://schemas.openxmlformats.org/officeDocument/2006/relationships/slide" Target="/ppt/slides/slide7.xml" Id="Rcf4590962b11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1b226d272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8db092fa4604" /><Relationship Type="http://schemas.openxmlformats.org/officeDocument/2006/relationships/theme" Target="/ppt/slideMasters/theme/theme1.xml" Id="Re102150ec770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78db092fa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5d76c464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eb7e25883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06fae477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220e5c9b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94af2590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f8c58229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3e10ecb5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KLØVE 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KLØVE LL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1 968 400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ANITA SOLHEIM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KLØVE LILLETHUN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KLØVE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11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913 453 727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KLØVE LL</a:t>
            </a:r>
          </a:p>
        </p:txBody>
      </p:sp>
    </p:spTree>
  </p:cSld>
  <p:clrMapOvr>
    <a:masterClrMapping xmlns:a="http://schemas.openxmlformats.org/drawingml/2006/main"/>
  </p:clrMapOvr>
</p:sld>
</file>