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ff9d7dd36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1182034504f80"/>
  </p:sldMasterIdLst>
  <p:sldIdLst>
    <p:sldId xmlns:r="http://schemas.openxmlformats.org/officeDocument/2006/relationships" id="256" r:id="R1a6d3eb804364c84"/>
    <p:sldId xmlns:r="http://schemas.openxmlformats.org/officeDocument/2006/relationships" id="257" r:id="R3aaa2eb2569b4132"/>
    <p:sldId xmlns:r="http://schemas.openxmlformats.org/officeDocument/2006/relationships" id="258" r:id="R33ab92db04b64276"/>
    <p:sldId xmlns:r="http://schemas.openxmlformats.org/officeDocument/2006/relationships" id="259" r:id="R2b6396f6fb4d4f4d"/>
    <p:sldId xmlns:r="http://schemas.openxmlformats.org/officeDocument/2006/relationships" id="260" r:id="R7f5164484dba4a88"/>
    <p:sldId xmlns:r="http://schemas.openxmlformats.org/officeDocument/2006/relationships" id="261" r:id="R5b485cb3d8024c16"/>
    <p:sldId xmlns:r="http://schemas.openxmlformats.org/officeDocument/2006/relationships" id="262" r:id="R826bfe2de94e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1182034504f80" /><Relationship Type="http://schemas.openxmlformats.org/officeDocument/2006/relationships/slide" Target="/ppt/slides/slide1.xml" Id="R1a6d3eb804364c84" /><Relationship Type="http://schemas.openxmlformats.org/officeDocument/2006/relationships/slide" Target="/ppt/slides/slide2.xml" Id="R3aaa2eb2569b4132" /><Relationship Type="http://schemas.openxmlformats.org/officeDocument/2006/relationships/slide" Target="/ppt/slides/slide3.xml" Id="R33ab92db04b64276" /><Relationship Type="http://schemas.openxmlformats.org/officeDocument/2006/relationships/slide" Target="/ppt/slides/slide4.xml" Id="R2b6396f6fb4d4f4d" /><Relationship Type="http://schemas.openxmlformats.org/officeDocument/2006/relationships/slide" Target="/ppt/slides/slide5.xml" Id="R7f5164484dba4a88" /><Relationship Type="http://schemas.openxmlformats.org/officeDocument/2006/relationships/slide" Target="/ppt/slides/slide6.xml" Id="R5b485cb3d8024c16" /><Relationship Type="http://schemas.openxmlformats.org/officeDocument/2006/relationships/slide" Target="/ppt/slides/slide7.xml" Id="R826bfe2de94e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163d3df59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dd1a58954ca2" /><Relationship Type="http://schemas.openxmlformats.org/officeDocument/2006/relationships/theme" Target="/ppt/slideMasters/theme/theme1.xml" Id="Rd50ba9459290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2dd1a5895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dc722db2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f8d15dbd7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f12c6a90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64f3337b0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1349b672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a3486813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2568c667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DIU TERMINUS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DIU TERMINUS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NERENG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