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c233507cb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ce5095166b448a"/>
  </p:sldMasterIdLst>
  <p:sldIdLst>
    <p:sldId xmlns:r="http://schemas.openxmlformats.org/officeDocument/2006/relationships" id="256" r:id="Ra3f34aeac90d4785"/>
    <p:sldId xmlns:r="http://schemas.openxmlformats.org/officeDocument/2006/relationships" id="257" r:id="Ra2e42f83272e41b6"/>
    <p:sldId xmlns:r="http://schemas.openxmlformats.org/officeDocument/2006/relationships" id="258" r:id="R070f4fca447546de"/>
    <p:sldId xmlns:r="http://schemas.openxmlformats.org/officeDocument/2006/relationships" id="259" r:id="Rc9e930343b644930"/>
    <p:sldId xmlns:r="http://schemas.openxmlformats.org/officeDocument/2006/relationships" id="260" r:id="R715aee42ffea40e3"/>
    <p:sldId xmlns:r="http://schemas.openxmlformats.org/officeDocument/2006/relationships" id="261" r:id="R0e2f32dbe3df416d"/>
    <p:sldId xmlns:r="http://schemas.openxmlformats.org/officeDocument/2006/relationships" id="262" r:id="Refa184e9d11f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e5095166b448a" /><Relationship Type="http://schemas.openxmlformats.org/officeDocument/2006/relationships/slide" Target="/ppt/slides/slide1.xml" Id="Ra3f34aeac90d4785" /><Relationship Type="http://schemas.openxmlformats.org/officeDocument/2006/relationships/slide" Target="/ppt/slides/slide2.xml" Id="Ra2e42f83272e41b6" /><Relationship Type="http://schemas.openxmlformats.org/officeDocument/2006/relationships/slide" Target="/ppt/slides/slide3.xml" Id="R070f4fca447546de" /><Relationship Type="http://schemas.openxmlformats.org/officeDocument/2006/relationships/slide" Target="/ppt/slides/slide4.xml" Id="Rc9e930343b644930" /><Relationship Type="http://schemas.openxmlformats.org/officeDocument/2006/relationships/slide" Target="/ppt/slides/slide5.xml" Id="R715aee42ffea40e3" /><Relationship Type="http://schemas.openxmlformats.org/officeDocument/2006/relationships/slide" Target="/ppt/slides/slide6.xml" Id="R0e2f32dbe3df416d" /><Relationship Type="http://schemas.openxmlformats.org/officeDocument/2006/relationships/slide" Target="/ppt/slides/slide7.xml" Id="Refa184e9d11f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0373dc14d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01af46c854b9e" /><Relationship Type="http://schemas.openxmlformats.org/officeDocument/2006/relationships/theme" Target="/ppt/slideMasters/theme/theme1.xml" Id="R9b7c491e59104e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01af46c85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73dd7c37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58ae8aa6f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4f415b8b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4f43b7178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4a2f9bed04e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a58461af0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c96c5d34444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7 627 534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RAANES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tove.raanes@hotmail.com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913 331 850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