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7614a88aef41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b22414ea074c6d"/>
  </p:sldMasterIdLst>
  <p:sldIdLst>
    <p:sldId xmlns:r="http://schemas.openxmlformats.org/officeDocument/2006/relationships" id="256" r:id="R6f2a06549bb34d9e"/>
    <p:sldId xmlns:r="http://schemas.openxmlformats.org/officeDocument/2006/relationships" id="257" r:id="R4c23a69d488742bd"/>
    <p:sldId xmlns:r="http://schemas.openxmlformats.org/officeDocument/2006/relationships" id="258" r:id="R1108bfdfe12c47ba"/>
    <p:sldId xmlns:r="http://schemas.openxmlformats.org/officeDocument/2006/relationships" id="259" r:id="R0e392d0d6f554388"/>
    <p:sldId xmlns:r="http://schemas.openxmlformats.org/officeDocument/2006/relationships" id="260" r:id="Red1a1f9ab45b420e"/>
    <p:sldId xmlns:r="http://schemas.openxmlformats.org/officeDocument/2006/relationships" id="261" r:id="Rc0ca617f93564b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b22414ea074c6d" /><Relationship Type="http://schemas.openxmlformats.org/officeDocument/2006/relationships/slide" Target="/ppt/slides/slide1.xml" Id="R6f2a06549bb34d9e" /><Relationship Type="http://schemas.openxmlformats.org/officeDocument/2006/relationships/slide" Target="/ppt/slides/slide2.xml" Id="R4c23a69d488742bd" /><Relationship Type="http://schemas.openxmlformats.org/officeDocument/2006/relationships/slide" Target="/ppt/slides/slide3.xml" Id="R1108bfdfe12c47ba" /><Relationship Type="http://schemas.openxmlformats.org/officeDocument/2006/relationships/slide" Target="/ppt/slides/slide4.xml" Id="R0e392d0d6f554388" /><Relationship Type="http://schemas.openxmlformats.org/officeDocument/2006/relationships/slide" Target="/ppt/slides/slide5.xml" Id="Red1a1f9ab45b420e" /><Relationship Type="http://schemas.openxmlformats.org/officeDocument/2006/relationships/slide" Target="/ppt/slides/slide6.xml" Id="Rc0ca617f93564b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468dd7e72941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905e9aae94d17" /><Relationship Type="http://schemas.openxmlformats.org/officeDocument/2006/relationships/theme" Target="/ppt/slideMasters/theme/theme1.xml" Id="R8d3122868c8f4b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9905e9aae94d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d4a8931704a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640592f6243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1e66a706a4c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4a4c53bce45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f24ecb4694c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bde6fda3148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SPAREBANKSTIFTINGA JÆREN - TIME OG HÅ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JÆREN - TIME OG HÅ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SPAREBANKSTIFTINGA JÆREN - TIME OG HÅ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JÆREN - TIME OG HÅ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JÆREN - TIME OG HÅ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JÆREN - TIME OG HÅ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−21 413 690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67 410 549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587 925 989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608 952 769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JÆREN - TIME OG HÅ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Hetlandsgata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4344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77 91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post@sparebankstiftinga-timeogha.no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913 301 439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JÆREN - TIME OG HÅ</a:t>
            </a:r>
          </a:p>
        </p:txBody>
      </p:sp>
    </p:spTree>
  </p:cSld>
  <p:clrMapOvr>
    <a:masterClrMapping xmlns:a="http://schemas.openxmlformats.org/drawingml/2006/main"/>
  </p:clrMapOvr>
</p:sld>
</file>