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4396ca1c9645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6eb2e450a549b6"/>
  </p:sldMasterIdLst>
  <p:sldIdLst>
    <p:sldId xmlns:r="http://schemas.openxmlformats.org/officeDocument/2006/relationships" id="256" r:id="Rb4e515f80901428c"/>
    <p:sldId xmlns:r="http://schemas.openxmlformats.org/officeDocument/2006/relationships" id="257" r:id="R128279fa4be145a6"/>
    <p:sldId xmlns:r="http://schemas.openxmlformats.org/officeDocument/2006/relationships" id="258" r:id="Rffe24588b34d4a33"/>
    <p:sldId xmlns:r="http://schemas.openxmlformats.org/officeDocument/2006/relationships" id="259" r:id="Rb8bdc9f916344bb3"/>
    <p:sldId xmlns:r="http://schemas.openxmlformats.org/officeDocument/2006/relationships" id="260" r:id="R1f98bda07f6d452d"/>
    <p:sldId xmlns:r="http://schemas.openxmlformats.org/officeDocument/2006/relationships" id="261" r:id="R31614e731137410f"/>
    <p:sldId xmlns:r="http://schemas.openxmlformats.org/officeDocument/2006/relationships" id="262" r:id="R4907d094f5134b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6eb2e450a549b6" /><Relationship Type="http://schemas.openxmlformats.org/officeDocument/2006/relationships/slide" Target="/ppt/slides/slide1.xml" Id="Rb4e515f80901428c" /><Relationship Type="http://schemas.openxmlformats.org/officeDocument/2006/relationships/slide" Target="/ppt/slides/slide2.xml" Id="R128279fa4be145a6" /><Relationship Type="http://schemas.openxmlformats.org/officeDocument/2006/relationships/slide" Target="/ppt/slides/slide3.xml" Id="Rffe24588b34d4a33" /><Relationship Type="http://schemas.openxmlformats.org/officeDocument/2006/relationships/slide" Target="/ppt/slides/slide4.xml" Id="Rb8bdc9f916344bb3" /><Relationship Type="http://schemas.openxmlformats.org/officeDocument/2006/relationships/slide" Target="/ppt/slides/slide5.xml" Id="R1f98bda07f6d452d" /><Relationship Type="http://schemas.openxmlformats.org/officeDocument/2006/relationships/slide" Target="/ppt/slides/slide6.xml" Id="R31614e731137410f" /><Relationship Type="http://schemas.openxmlformats.org/officeDocument/2006/relationships/slide" Target="/ppt/slides/slide7.xml" Id="R4907d094f5134b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d978b4bd2d47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42b8e599a40b9" /><Relationship Type="http://schemas.openxmlformats.org/officeDocument/2006/relationships/theme" Target="/ppt/slideMasters/theme/theme1.xml" Id="R23198136d21645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e42b8e599a40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115a2bc004d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a8060f11c44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27ba662cf48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4ea3b676b4a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8f49401164a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e9ec76df647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2b1fb0e124d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DAL1 AS ble etablert [år] og holder til i Uggdal.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975 852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975 852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OLE-KRISTIAN DALEN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5685 Uggdal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913 279 840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DAL1 AS</a:t>
            </a:r>
          </a:p>
        </p:txBody>
      </p:sp>
    </p:spTree>
  </p:cSld>
  <p:clrMapOvr>
    <a:masterClrMapping xmlns:a="http://schemas.openxmlformats.org/drawingml/2006/main"/>
  </p:clrMapOvr>
</p:sld>
</file>