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2203156cd2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6895302ff4025"/>
  </p:sldMasterIdLst>
  <p:sldIdLst>
    <p:sldId xmlns:r="http://schemas.openxmlformats.org/officeDocument/2006/relationships" id="256" r:id="Re9c9cf42ebb84c5a"/>
    <p:sldId xmlns:r="http://schemas.openxmlformats.org/officeDocument/2006/relationships" id="257" r:id="R47009c4e91114aec"/>
    <p:sldId xmlns:r="http://schemas.openxmlformats.org/officeDocument/2006/relationships" id="258" r:id="Rce1774b980d846e0"/>
    <p:sldId xmlns:r="http://schemas.openxmlformats.org/officeDocument/2006/relationships" id="259" r:id="Rf2b10031ac894612"/>
    <p:sldId xmlns:r="http://schemas.openxmlformats.org/officeDocument/2006/relationships" id="260" r:id="Rd6cd06316314457b"/>
    <p:sldId xmlns:r="http://schemas.openxmlformats.org/officeDocument/2006/relationships" id="261" r:id="Ra1efabb51097449b"/>
    <p:sldId xmlns:r="http://schemas.openxmlformats.org/officeDocument/2006/relationships" id="262" r:id="Rc838177229e0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6895302ff4025" /><Relationship Type="http://schemas.openxmlformats.org/officeDocument/2006/relationships/slide" Target="/ppt/slides/slide1.xml" Id="Re9c9cf42ebb84c5a" /><Relationship Type="http://schemas.openxmlformats.org/officeDocument/2006/relationships/slide" Target="/ppt/slides/slide2.xml" Id="R47009c4e91114aec" /><Relationship Type="http://schemas.openxmlformats.org/officeDocument/2006/relationships/slide" Target="/ppt/slides/slide3.xml" Id="Rce1774b980d846e0" /><Relationship Type="http://schemas.openxmlformats.org/officeDocument/2006/relationships/slide" Target="/ppt/slides/slide4.xml" Id="Rf2b10031ac894612" /><Relationship Type="http://schemas.openxmlformats.org/officeDocument/2006/relationships/slide" Target="/ppt/slides/slide5.xml" Id="Rd6cd06316314457b" /><Relationship Type="http://schemas.openxmlformats.org/officeDocument/2006/relationships/slide" Target="/ppt/slides/slide6.xml" Id="Ra1efabb51097449b" /><Relationship Type="http://schemas.openxmlformats.org/officeDocument/2006/relationships/slide" Target="/ppt/slides/slide7.xml" Id="Rc838177229e0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f84a5a5de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0e8c8fa3a4ebb" /><Relationship Type="http://schemas.openxmlformats.org/officeDocument/2006/relationships/theme" Target="/ppt/slideMasters/theme/theme1.xml" Id="Rd171ca1e5b674c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0e8c8fa3a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7db217b4b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d9bbe6468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18be870a7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02435cfeb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ea8f69592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b942c18f649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33d7962cb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OML HOLDING AS ble etablert [år] og holder til i Vadheim.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11 033 545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ODDHILD MARIE LØBØ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Hovland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6996 Vadheim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71 00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oddhild.lobo@enivest.net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913 260 457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