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14515f3df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8eafc3d2a4e03"/>
  </p:sldMasterIdLst>
  <p:sldIdLst>
    <p:sldId xmlns:r="http://schemas.openxmlformats.org/officeDocument/2006/relationships" id="256" r:id="Rc2ada87ed14c463f"/>
    <p:sldId xmlns:r="http://schemas.openxmlformats.org/officeDocument/2006/relationships" id="257" r:id="R07a1c6c2cc704a5b"/>
    <p:sldId xmlns:r="http://schemas.openxmlformats.org/officeDocument/2006/relationships" id="258" r:id="Rb94fa9a518f4444e"/>
    <p:sldId xmlns:r="http://schemas.openxmlformats.org/officeDocument/2006/relationships" id="259" r:id="R7f652ef956d7482c"/>
    <p:sldId xmlns:r="http://schemas.openxmlformats.org/officeDocument/2006/relationships" id="260" r:id="Rcde16769dff54663"/>
    <p:sldId xmlns:r="http://schemas.openxmlformats.org/officeDocument/2006/relationships" id="261" r:id="R492861da761a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8eafc3d2a4e03" /><Relationship Type="http://schemas.openxmlformats.org/officeDocument/2006/relationships/slide" Target="/ppt/slides/slide1.xml" Id="Rc2ada87ed14c463f" /><Relationship Type="http://schemas.openxmlformats.org/officeDocument/2006/relationships/slide" Target="/ppt/slides/slide2.xml" Id="R07a1c6c2cc704a5b" /><Relationship Type="http://schemas.openxmlformats.org/officeDocument/2006/relationships/slide" Target="/ppt/slides/slide3.xml" Id="Rb94fa9a518f4444e" /><Relationship Type="http://schemas.openxmlformats.org/officeDocument/2006/relationships/slide" Target="/ppt/slides/slide4.xml" Id="R7f652ef956d7482c" /><Relationship Type="http://schemas.openxmlformats.org/officeDocument/2006/relationships/slide" Target="/ppt/slides/slide5.xml" Id="Rcde16769dff54663" /><Relationship Type="http://schemas.openxmlformats.org/officeDocument/2006/relationships/slide" Target="/ppt/slides/slide6.xml" Id="R492861da761a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3b79fb5f0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fb349698245c6" /><Relationship Type="http://schemas.openxmlformats.org/officeDocument/2006/relationships/theme" Target="/ppt/slideMasters/theme/theme1.xml" Id="R3b723b6bd3f2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fb3496982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617d72f85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151b483cc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7df82b2b1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d9926ee8444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56dafc7dc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1fcf51af445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INDEKS -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INDEKS -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−31 506 512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2 928 133 446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18 549 898 000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18 566 068 317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913 222 679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