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985944158b47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f5e7e5aead4bfc"/>
  </p:sldMasterIdLst>
  <p:sldIdLst>
    <p:sldId xmlns:r="http://schemas.openxmlformats.org/officeDocument/2006/relationships" id="256" r:id="R1dfcf186c4e446f0"/>
    <p:sldId xmlns:r="http://schemas.openxmlformats.org/officeDocument/2006/relationships" id="257" r:id="Rb918a221a7c249af"/>
    <p:sldId xmlns:r="http://schemas.openxmlformats.org/officeDocument/2006/relationships" id="258" r:id="R7a8cb61e6a324b97"/>
    <p:sldId xmlns:r="http://schemas.openxmlformats.org/officeDocument/2006/relationships" id="259" r:id="R05369f44f6c44232"/>
    <p:sldId xmlns:r="http://schemas.openxmlformats.org/officeDocument/2006/relationships" id="260" r:id="Rd7079b5fbf1d427f"/>
    <p:sldId xmlns:r="http://schemas.openxmlformats.org/officeDocument/2006/relationships" id="261" r:id="Rd4a61a684f03417f"/>
    <p:sldId xmlns:r="http://schemas.openxmlformats.org/officeDocument/2006/relationships" id="262" r:id="R0ecce2e6d1e9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5e7e5aead4bfc" /><Relationship Type="http://schemas.openxmlformats.org/officeDocument/2006/relationships/slide" Target="/ppt/slides/slide1.xml" Id="R1dfcf186c4e446f0" /><Relationship Type="http://schemas.openxmlformats.org/officeDocument/2006/relationships/slide" Target="/ppt/slides/slide2.xml" Id="Rb918a221a7c249af" /><Relationship Type="http://schemas.openxmlformats.org/officeDocument/2006/relationships/slide" Target="/ppt/slides/slide3.xml" Id="R7a8cb61e6a324b97" /><Relationship Type="http://schemas.openxmlformats.org/officeDocument/2006/relationships/slide" Target="/ppt/slides/slide4.xml" Id="R05369f44f6c44232" /><Relationship Type="http://schemas.openxmlformats.org/officeDocument/2006/relationships/slide" Target="/ppt/slides/slide5.xml" Id="Rd7079b5fbf1d427f" /><Relationship Type="http://schemas.openxmlformats.org/officeDocument/2006/relationships/slide" Target="/ppt/slides/slide6.xml" Id="Rd4a61a684f03417f" /><Relationship Type="http://schemas.openxmlformats.org/officeDocument/2006/relationships/slide" Target="/ppt/slides/slide7.xml" Id="R0ecce2e6d1e9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9134822424d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9fd68a58d409d" /><Relationship Type="http://schemas.openxmlformats.org/officeDocument/2006/relationships/theme" Target="/ppt/slideMasters/theme/theme1.xml" Id="Rfb25bc7b827b47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9fd68a58d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8cc41f58444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b9205f006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ef05d63f0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f1c9ad2aa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a38dbdc4041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e1fe66c904d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4d8c3a20543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CURRENT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CURRENT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1 663 027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2 103 494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SUBCOM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RETTEDAL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SIREN IRENE RETTEDAL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Tarjodd Bondes 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913 162 277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