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f3498f5ed244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f7d792d27b4daa"/>
  </p:sldMasterIdLst>
  <p:sldIdLst>
    <p:sldId xmlns:r="http://schemas.openxmlformats.org/officeDocument/2006/relationships" id="256" r:id="Ree68243ac88c4ac0"/>
    <p:sldId xmlns:r="http://schemas.openxmlformats.org/officeDocument/2006/relationships" id="257" r:id="R37c7a6087c3f4b44"/>
    <p:sldId xmlns:r="http://schemas.openxmlformats.org/officeDocument/2006/relationships" id="258" r:id="Rcf0b423cb65448aa"/>
    <p:sldId xmlns:r="http://schemas.openxmlformats.org/officeDocument/2006/relationships" id="259" r:id="Rf7dac0ec0c3d48ed"/>
    <p:sldId xmlns:r="http://schemas.openxmlformats.org/officeDocument/2006/relationships" id="260" r:id="R0f2117d45daf4d93"/>
    <p:sldId xmlns:r="http://schemas.openxmlformats.org/officeDocument/2006/relationships" id="261" r:id="Rb7ad7b70f8504e00"/>
    <p:sldId xmlns:r="http://schemas.openxmlformats.org/officeDocument/2006/relationships" id="262" r:id="R6eceb566574b48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7d792d27b4daa" /><Relationship Type="http://schemas.openxmlformats.org/officeDocument/2006/relationships/slide" Target="/ppt/slides/slide1.xml" Id="Ree68243ac88c4ac0" /><Relationship Type="http://schemas.openxmlformats.org/officeDocument/2006/relationships/slide" Target="/ppt/slides/slide2.xml" Id="R37c7a6087c3f4b44" /><Relationship Type="http://schemas.openxmlformats.org/officeDocument/2006/relationships/slide" Target="/ppt/slides/slide3.xml" Id="Rcf0b423cb65448aa" /><Relationship Type="http://schemas.openxmlformats.org/officeDocument/2006/relationships/slide" Target="/ppt/slides/slide4.xml" Id="Rf7dac0ec0c3d48ed" /><Relationship Type="http://schemas.openxmlformats.org/officeDocument/2006/relationships/slide" Target="/ppt/slides/slide5.xml" Id="R0f2117d45daf4d93" /><Relationship Type="http://schemas.openxmlformats.org/officeDocument/2006/relationships/slide" Target="/ppt/slides/slide6.xml" Id="Rb7ad7b70f8504e00" /><Relationship Type="http://schemas.openxmlformats.org/officeDocument/2006/relationships/slide" Target="/ppt/slides/slide7.xml" Id="R6eceb566574b48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08d307abf244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7fe36126e1454f" /><Relationship Type="http://schemas.openxmlformats.org/officeDocument/2006/relationships/theme" Target="/ppt/slideMasters/theme/theme1.xml" Id="R10ed9b184f2143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7fe36126e145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84b3dd6905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418e42d7442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f580e3a7b42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ca070b2304c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e0eaa6f9f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8e73d17d194f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c700a46df47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TORARI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TORARI INVEST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2 188 155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2 188 155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LØVÅS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TORARI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Løvåsveien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913 158 938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TORARI INVEST AS</a:t>
            </a:r>
          </a:p>
        </p:txBody>
      </p:sp>
    </p:spTree>
  </p:cSld>
  <p:clrMapOvr>
    <a:masterClrMapping xmlns:a="http://schemas.openxmlformats.org/drawingml/2006/main"/>
  </p:clrMapOvr>
</p:sld>
</file>