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6985412ef24e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fa2d1512e14c0a"/>
  </p:sldMasterIdLst>
  <p:sldIdLst>
    <p:sldId xmlns:r="http://schemas.openxmlformats.org/officeDocument/2006/relationships" id="256" r:id="R04257f88a1f34833"/>
    <p:sldId xmlns:r="http://schemas.openxmlformats.org/officeDocument/2006/relationships" id="257" r:id="Rd0edb9a999df48be"/>
    <p:sldId xmlns:r="http://schemas.openxmlformats.org/officeDocument/2006/relationships" id="258" r:id="Rc28d84516d414d93"/>
    <p:sldId xmlns:r="http://schemas.openxmlformats.org/officeDocument/2006/relationships" id="259" r:id="R1eebb4f0487d4d97"/>
    <p:sldId xmlns:r="http://schemas.openxmlformats.org/officeDocument/2006/relationships" id="260" r:id="R2dbec6c6df8d4f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a2d1512e14c0a" /><Relationship Type="http://schemas.openxmlformats.org/officeDocument/2006/relationships/slide" Target="/ppt/slides/slide1.xml" Id="R04257f88a1f34833" /><Relationship Type="http://schemas.openxmlformats.org/officeDocument/2006/relationships/slide" Target="/ppt/slides/slide2.xml" Id="Rd0edb9a999df48be" /><Relationship Type="http://schemas.openxmlformats.org/officeDocument/2006/relationships/slide" Target="/ppt/slides/slide3.xml" Id="Rc28d84516d414d93" /><Relationship Type="http://schemas.openxmlformats.org/officeDocument/2006/relationships/slide" Target="/ppt/slides/slide4.xml" Id="R1eebb4f0487d4d97" /><Relationship Type="http://schemas.openxmlformats.org/officeDocument/2006/relationships/slide" Target="/ppt/slides/slide5.xml" Id="R2dbec6c6df8d4f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11a8048f44c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5ca7c61cc4e2e" /><Relationship Type="http://schemas.openxmlformats.org/officeDocument/2006/relationships/theme" Target="/ppt/slideMasters/theme/theme1.xml" Id="R540559469a954b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85ca7c61cc4e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85db78bcc4b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25adc49b647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481153bee47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c21e5693b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4b2e563d94a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ROMERIKE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REVISJON IKS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2050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postmottak@romerikerevisjon.no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www.romerikerevisjon.no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913 150 619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