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c602bcb05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a0edd5fa54da7"/>
  </p:sldMasterIdLst>
  <p:sldIdLst>
    <p:sldId xmlns:r="http://schemas.openxmlformats.org/officeDocument/2006/relationships" id="256" r:id="Re71d6a3b4ddd464e"/>
    <p:sldId xmlns:r="http://schemas.openxmlformats.org/officeDocument/2006/relationships" id="257" r:id="R8d7a320f96234f6a"/>
    <p:sldId xmlns:r="http://schemas.openxmlformats.org/officeDocument/2006/relationships" id="258" r:id="Rc888732ae9a541a5"/>
    <p:sldId xmlns:r="http://schemas.openxmlformats.org/officeDocument/2006/relationships" id="259" r:id="R529831594d2c42e3"/>
    <p:sldId xmlns:r="http://schemas.openxmlformats.org/officeDocument/2006/relationships" id="260" r:id="R5ba657b7746d48e0"/>
    <p:sldId xmlns:r="http://schemas.openxmlformats.org/officeDocument/2006/relationships" id="261" r:id="Rb0ac07ed73cf43b8"/>
    <p:sldId xmlns:r="http://schemas.openxmlformats.org/officeDocument/2006/relationships" id="262" r:id="R5e7beb0b239e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a0edd5fa54da7" /><Relationship Type="http://schemas.openxmlformats.org/officeDocument/2006/relationships/slide" Target="/ppt/slides/slide1.xml" Id="Re71d6a3b4ddd464e" /><Relationship Type="http://schemas.openxmlformats.org/officeDocument/2006/relationships/slide" Target="/ppt/slides/slide2.xml" Id="R8d7a320f96234f6a" /><Relationship Type="http://schemas.openxmlformats.org/officeDocument/2006/relationships/slide" Target="/ppt/slides/slide3.xml" Id="Rc888732ae9a541a5" /><Relationship Type="http://schemas.openxmlformats.org/officeDocument/2006/relationships/slide" Target="/ppt/slides/slide4.xml" Id="R529831594d2c42e3" /><Relationship Type="http://schemas.openxmlformats.org/officeDocument/2006/relationships/slide" Target="/ppt/slides/slide5.xml" Id="R5ba657b7746d48e0" /><Relationship Type="http://schemas.openxmlformats.org/officeDocument/2006/relationships/slide" Target="/ppt/slides/slide6.xml" Id="Rb0ac07ed73cf43b8" /><Relationship Type="http://schemas.openxmlformats.org/officeDocument/2006/relationships/slide" Target="/ppt/slides/slide7.xml" Id="R5e7beb0b239e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e3372c372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e5dc9b9b4ba1" /><Relationship Type="http://schemas.openxmlformats.org/officeDocument/2006/relationships/theme" Target="/ppt/slideMasters/theme/theme1.xml" Id="Rf684d798103f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6e5dc9b9b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16457fe2b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4c9beb1d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dbdbcad8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f441f261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49f49f26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30b048ea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0b8ed378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