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882e34aed49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e2073226a8488d"/>
  </p:sldMasterIdLst>
  <p:sldIdLst>
    <p:sldId xmlns:r="http://schemas.openxmlformats.org/officeDocument/2006/relationships" id="256" r:id="R30e15677c5db43a7"/>
    <p:sldId xmlns:r="http://schemas.openxmlformats.org/officeDocument/2006/relationships" id="257" r:id="Rcebc56981e574145"/>
    <p:sldId xmlns:r="http://schemas.openxmlformats.org/officeDocument/2006/relationships" id="258" r:id="Rd7449abba990456d"/>
    <p:sldId xmlns:r="http://schemas.openxmlformats.org/officeDocument/2006/relationships" id="259" r:id="R2c2737b23c4e4bf7"/>
    <p:sldId xmlns:r="http://schemas.openxmlformats.org/officeDocument/2006/relationships" id="260" r:id="Rb4af172e8ed54788"/>
    <p:sldId xmlns:r="http://schemas.openxmlformats.org/officeDocument/2006/relationships" id="261" r:id="Rab2a740c8a4246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2073226a8488d" /><Relationship Type="http://schemas.openxmlformats.org/officeDocument/2006/relationships/slide" Target="/ppt/slides/slide1.xml" Id="R30e15677c5db43a7" /><Relationship Type="http://schemas.openxmlformats.org/officeDocument/2006/relationships/slide" Target="/ppt/slides/slide2.xml" Id="Rcebc56981e574145" /><Relationship Type="http://schemas.openxmlformats.org/officeDocument/2006/relationships/slide" Target="/ppt/slides/slide3.xml" Id="Rd7449abba990456d" /><Relationship Type="http://schemas.openxmlformats.org/officeDocument/2006/relationships/slide" Target="/ppt/slides/slide4.xml" Id="R2c2737b23c4e4bf7" /><Relationship Type="http://schemas.openxmlformats.org/officeDocument/2006/relationships/slide" Target="/ppt/slides/slide5.xml" Id="Rb4af172e8ed54788" /><Relationship Type="http://schemas.openxmlformats.org/officeDocument/2006/relationships/slide" Target="/ppt/slides/slide6.xml" Id="Rab2a740c8a4246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fbc15fb75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63b3e37df4b4a" /><Relationship Type="http://schemas.openxmlformats.org/officeDocument/2006/relationships/theme" Target="/ppt/slideMasters/theme/theme1.xml" Id="Rc9bdb37a0025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863b3e37df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66361dcae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625a73b2a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1fd59af3441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03d829aa2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937d14b53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eb599b6e2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 STREKER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post@to-streker.no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www.to-streker.no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913 130 863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