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a939f0538941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20136039444817"/>
  </p:sldMasterIdLst>
  <p:sldIdLst>
    <p:sldId xmlns:r="http://schemas.openxmlformats.org/officeDocument/2006/relationships" id="256" r:id="Rd8db3caa1e194660"/>
    <p:sldId xmlns:r="http://schemas.openxmlformats.org/officeDocument/2006/relationships" id="257" r:id="R2d9a28d609a540a5"/>
    <p:sldId xmlns:r="http://schemas.openxmlformats.org/officeDocument/2006/relationships" id="258" r:id="R130afb3553d94953"/>
    <p:sldId xmlns:r="http://schemas.openxmlformats.org/officeDocument/2006/relationships" id="259" r:id="Rd3f3d1d832db4f48"/>
    <p:sldId xmlns:r="http://schemas.openxmlformats.org/officeDocument/2006/relationships" id="260" r:id="R69799c3312874570"/>
    <p:sldId xmlns:r="http://schemas.openxmlformats.org/officeDocument/2006/relationships" id="261" r:id="R3abc434676a24ab2"/>
    <p:sldId xmlns:r="http://schemas.openxmlformats.org/officeDocument/2006/relationships" id="262" r:id="Rb815df994e784c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0136039444817" /><Relationship Type="http://schemas.openxmlformats.org/officeDocument/2006/relationships/slide" Target="/ppt/slides/slide1.xml" Id="Rd8db3caa1e194660" /><Relationship Type="http://schemas.openxmlformats.org/officeDocument/2006/relationships/slide" Target="/ppt/slides/slide2.xml" Id="R2d9a28d609a540a5" /><Relationship Type="http://schemas.openxmlformats.org/officeDocument/2006/relationships/slide" Target="/ppt/slides/slide3.xml" Id="R130afb3553d94953" /><Relationship Type="http://schemas.openxmlformats.org/officeDocument/2006/relationships/slide" Target="/ppt/slides/slide4.xml" Id="Rd3f3d1d832db4f48" /><Relationship Type="http://schemas.openxmlformats.org/officeDocument/2006/relationships/slide" Target="/ppt/slides/slide5.xml" Id="R69799c3312874570" /><Relationship Type="http://schemas.openxmlformats.org/officeDocument/2006/relationships/slide" Target="/ppt/slides/slide6.xml" Id="R3abc434676a24ab2" /><Relationship Type="http://schemas.openxmlformats.org/officeDocument/2006/relationships/slide" Target="/ppt/slides/slide7.xml" Id="Rb815df994e784c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2be7b53c941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903912f90413e" /><Relationship Type="http://schemas.openxmlformats.org/officeDocument/2006/relationships/theme" Target="/ppt/slideMasters/theme/theme1.xml" Id="Rc0a35d56985848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1903912f9041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f715cc8f84f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dc2c4f8af4f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037f78f0a42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1f8db5be44e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ec3ecaac049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e3c5945bf40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6b270149642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ØKONOMI OG REGNSKAP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4 994 444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893 893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742 293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2 715 108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3 753 915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ARNE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ERIK BOYE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913 100 697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