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541c4a43d944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1ad392971d44b7"/>
  </p:sldMasterIdLst>
  <p:sldIdLst>
    <p:sldId xmlns:r="http://schemas.openxmlformats.org/officeDocument/2006/relationships" id="256" r:id="R44a2fe64be36402d"/>
    <p:sldId xmlns:r="http://schemas.openxmlformats.org/officeDocument/2006/relationships" id="257" r:id="R5b750230ec644137"/>
    <p:sldId xmlns:r="http://schemas.openxmlformats.org/officeDocument/2006/relationships" id="258" r:id="R033dee3eb618467f"/>
    <p:sldId xmlns:r="http://schemas.openxmlformats.org/officeDocument/2006/relationships" id="259" r:id="R873ae53e229f467b"/>
    <p:sldId xmlns:r="http://schemas.openxmlformats.org/officeDocument/2006/relationships" id="260" r:id="R4f888717a8914747"/>
    <p:sldId xmlns:r="http://schemas.openxmlformats.org/officeDocument/2006/relationships" id="261" r:id="R6de2c2b506e34e07"/>
    <p:sldId xmlns:r="http://schemas.openxmlformats.org/officeDocument/2006/relationships" id="262" r:id="R8692b0456c7847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1ad392971d44b7" /><Relationship Type="http://schemas.openxmlformats.org/officeDocument/2006/relationships/slide" Target="/ppt/slides/slide1.xml" Id="R44a2fe64be36402d" /><Relationship Type="http://schemas.openxmlformats.org/officeDocument/2006/relationships/slide" Target="/ppt/slides/slide2.xml" Id="R5b750230ec644137" /><Relationship Type="http://schemas.openxmlformats.org/officeDocument/2006/relationships/slide" Target="/ppt/slides/slide3.xml" Id="R033dee3eb618467f" /><Relationship Type="http://schemas.openxmlformats.org/officeDocument/2006/relationships/slide" Target="/ppt/slides/slide4.xml" Id="R873ae53e229f467b" /><Relationship Type="http://schemas.openxmlformats.org/officeDocument/2006/relationships/slide" Target="/ppt/slides/slide5.xml" Id="R4f888717a8914747" /><Relationship Type="http://schemas.openxmlformats.org/officeDocument/2006/relationships/slide" Target="/ppt/slides/slide6.xml" Id="R6de2c2b506e34e07" /><Relationship Type="http://schemas.openxmlformats.org/officeDocument/2006/relationships/slide" Target="/ppt/slides/slide7.xml" Id="R8692b0456c7847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06fcbd101e4f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0ea54a960494c" /><Relationship Type="http://schemas.openxmlformats.org/officeDocument/2006/relationships/theme" Target="/ppt/slideMasters/theme/theme1.xml" Id="Rbf44817e4d2e45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60ea54a96049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5053858bc47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1bb5dc38d4c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6a7a5294d49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46d270a164f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51e9e246248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e9e9df4994c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e1219cd3b4d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 ØKONOMI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 ØKONOMI OG REGNSKAP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4 994 444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893 893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742 293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2 715 108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3 753 915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JOHNSEN  –  53,3 %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BOYE JOHNSEN  –  46,7 %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913 100 697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