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8d801b8ed14c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30de60325e4627"/>
  </p:sldMasterIdLst>
  <p:sldIdLst>
    <p:sldId xmlns:r="http://schemas.openxmlformats.org/officeDocument/2006/relationships" id="256" r:id="Rae7a2c46467a4f63"/>
    <p:sldId xmlns:r="http://schemas.openxmlformats.org/officeDocument/2006/relationships" id="257" r:id="R83bb2e5dd0a44147"/>
    <p:sldId xmlns:r="http://schemas.openxmlformats.org/officeDocument/2006/relationships" id="258" r:id="Re658cee70c76483d"/>
    <p:sldId xmlns:r="http://schemas.openxmlformats.org/officeDocument/2006/relationships" id="259" r:id="Re43af8177e934ef3"/>
    <p:sldId xmlns:r="http://schemas.openxmlformats.org/officeDocument/2006/relationships" id="260" r:id="R042ad6ef69554fd1"/>
    <p:sldId xmlns:r="http://schemas.openxmlformats.org/officeDocument/2006/relationships" id="261" r:id="R8da3f1d1a90e47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30de60325e4627" /><Relationship Type="http://schemas.openxmlformats.org/officeDocument/2006/relationships/slide" Target="/ppt/slides/slide1.xml" Id="Rae7a2c46467a4f63" /><Relationship Type="http://schemas.openxmlformats.org/officeDocument/2006/relationships/slide" Target="/ppt/slides/slide2.xml" Id="R83bb2e5dd0a44147" /><Relationship Type="http://schemas.openxmlformats.org/officeDocument/2006/relationships/slide" Target="/ppt/slides/slide3.xml" Id="Re658cee70c76483d" /><Relationship Type="http://schemas.openxmlformats.org/officeDocument/2006/relationships/slide" Target="/ppt/slides/slide4.xml" Id="Re43af8177e934ef3" /><Relationship Type="http://schemas.openxmlformats.org/officeDocument/2006/relationships/slide" Target="/ppt/slides/slide5.xml" Id="R042ad6ef69554fd1" /><Relationship Type="http://schemas.openxmlformats.org/officeDocument/2006/relationships/slide" Target="/ppt/slides/slide6.xml" Id="R8da3f1d1a90e47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cc16722bb444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70c233cc94d64" /><Relationship Type="http://schemas.openxmlformats.org/officeDocument/2006/relationships/theme" Target="/ppt/slideMasters/theme/theme1.xml" Id="R5bacfe69312a47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d70c233cc94d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3a71642f84a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9789e664a44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b0b9c06dc45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b106d41384f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b6942c7dc4d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21b67ba8044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AJ ØKONOMI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913 100 697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