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6285dc6556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f30d192814a51"/>
  </p:sldMasterIdLst>
  <p:sldIdLst>
    <p:sldId xmlns:r="http://schemas.openxmlformats.org/officeDocument/2006/relationships" id="256" r:id="Re33889856e2d4318"/>
    <p:sldId xmlns:r="http://schemas.openxmlformats.org/officeDocument/2006/relationships" id="257" r:id="Re972c1daedeb47e8"/>
    <p:sldId xmlns:r="http://schemas.openxmlformats.org/officeDocument/2006/relationships" id="258" r:id="R3daaefbfd5fd4183"/>
    <p:sldId xmlns:r="http://schemas.openxmlformats.org/officeDocument/2006/relationships" id="259" r:id="R7951695f34604b53"/>
    <p:sldId xmlns:r="http://schemas.openxmlformats.org/officeDocument/2006/relationships" id="260" r:id="R7a5e8444bbb64def"/>
    <p:sldId xmlns:r="http://schemas.openxmlformats.org/officeDocument/2006/relationships" id="261" r:id="Rff063d9466f74adc"/>
    <p:sldId xmlns:r="http://schemas.openxmlformats.org/officeDocument/2006/relationships" id="262" r:id="R8d0523bd8e594e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f30d192814a51" /><Relationship Type="http://schemas.openxmlformats.org/officeDocument/2006/relationships/slide" Target="/ppt/slides/slide1.xml" Id="Re33889856e2d4318" /><Relationship Type="http://schemas.openxmlformats.org/officeDocument/2006/relationships/slide" Target="/ppt/slides/slide2.xml" Id="Re972c1daedeb47e8" /><Relationship Type="http://schemas.openxmlformats.org/officeDocument/2006/relationships/slide" Target="/ppt/slides/slide3.xml" Id="R3daaefbfd5fd4183" /><Relationship Type="http://schemas.openxmlformats.org/officeDocument/2006/relationships/slide" Target="/ppt/slides/slide4.xml" Id="R7951695f34604b53" /><Relationship Type="http://schemas.openxmlformats.org/officeDocument/2006/relationships/slide" Target="/ppt/slides/slide5.xml" Id="R7a5e8444bbb64def" /><Relationship Type="http://schemas.openxmlformats.org/officeDocument/2006/relationships/slide" Target="/ppt/slides/slide6.xml" Id="Rff063d9466f74adc" /><Relationship Type="http://schemas.openxmlformats.org/officeDocument/2006/relationships/slide" Target="/ppt/slides/slide7.xml" Id="R8d0523bd8e594e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49da68e364e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17be3067c4108" /><Relationship Type="http://schemas.openxmlformats.org/officeDocument/2006/relationships/theme" Target="/ppt/slideMasters/theme/theme1.xml" Id="Rdc0b01b1624e4f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517be3067c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99aa8cf93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f8c02b7d6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75c3d09c0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e2974b627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da368da4248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df620939043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0c528af75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