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b4f263fdb64e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a658f465d14764"/>
  </p:sldMasterIdLst>
  <p:sldIdLst>
    <p:sldId xmlns:r="http://schemas.openxmlformats.org/officeDocument/2006/relationships" id="256" r:id="Rc2ced88c02034d0f"/>
    <p:sldId xmlns:r="http://schemas.openxmlformats.org/officeDocument/2006/relationships" id="257" r:id="Rec1219cceca44c1e"/>
    <p:sldId xmlns:r="http://schemas.openxmlformats.org/officeDocument/2006/relationships" id="258" r:id="R7cc4151cf5e346d1"/>
    <p:sldId xmlns:r="http://schemas.openxmlformats.org/officeDocument/2006/relationships" id="259" r:id="R2df6060629614e2f"/>
    <p:sldId xmlns:r="http://schemas.openxmlformats.org/officeDocument/2006/relationships" id="260" r:id="Rd915d3b668ce49e2"/>
    <p:sldId xmlns:r="http://schemas.openxmlformats.org/officeDocument/2006/relationships" id="261" r:id="R03107825d30d47f0"/>
    <p:sldId xmlns:r="http://schemas.openxmlformats.org/officeDocument/2006/relationships" id="262" r:id="R1cd1f94b08fb4d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a658f465d14764" /><Relationship Type="http://schemas.openxmlformats.org/officeDocument/2006/relationships/slide" Target="/ppt/slides/slide1.xml" Id="Rc2ced88c02034d0f" /><Relationship Type="http://schemas.openxmlformats.org/officeDocument/2006/relationships/slide" Target="/ppt/slides/slide2.xml" Id="Rec1219cceca44c1e" /><Relationship Type="http://schemas.openxmlformats.org/officeDocument/2006/relationships/slide" Target="/ppt/slides/slide3.xml" Id="R7cc4151cf5e346d1" /><Relationship Type="http://schemas.openxmlformats.org/officeDocument/2006/relationships/slide" Target="/ppt/slides/slide4.xml" Id="R2df6060629614e2f" /><Relationship Type="http://schemas.openxmlformats.org/officeDocument/2006/relationships/slide" Target="/ppt/slides/slide5.xml" Id="Rd915d3b668ce49e2" /><Relationship Type="http://schemas.openxmlformats.org/officeDocument/2006/relationships/slide" Target="/ppt/slides/slide6.xml" Id="R03107825d30d47f0" /><Relationship Type="http://schemas.openxmlformats.org/officeDocument/2006/relationships/slide" Target="/ppt/slides/slide7.xml" Id="R1cd1f94b08fb4d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b47fc7768546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4bb39d3ab4ccf" /><Relationship Type="http://schemas.openxmlformats.org/officeDocument/2006/relationships/theme" Target="/ppt/slideMasters/theme/theme1.xml" Id="R12cdf8e72e214f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b4bb39d3ab4c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0e8c7e6334d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0e0bb2c5244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c460ad58941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deedae7db42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08d0e55ac49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dbf8c5ea244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dbc6c9e0347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LUND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LUND INVEST AS ble etablert [år] og holder til i Skjetten.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2 102 224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692 781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5 379 381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64 569 870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65 545 541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Bookkeeper Øst AS, Hvamsvingen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913 082 680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