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5b9f6ba8da40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ef36062d564f99"/>
  </p:sldMasterIdLst>
  <p:sldIdLst>
    <p:sldId xmlns:r="http://schemas.openxmlformats.org/officeDocument/2006/relationships" id="256" r:id="R1c14cd9253f24a4f"/>
    <p:sldId xmlns:r="http://schemas.openxmlformats.org/officeDocument/2006/relationships" id="257" r:id="Re42b9ee781b646fb"/>
    <p:sldId xmlns:r="http://schemas.openxmlformats.org/officeDocument/2006/relationships" id="258" r:id="Rb54ca04547ac4116"/>
    <p:sldId xmlns:r="http://schemas.openxmlformats.org/officeDocument/2006/relationships" id="259" r:id="Rdc7a75257bbb4577"/>
    <p:sldId xmlns:r="http://schemas.openxmlformats.org/officeDocument/2006/relationships" id="260" r:id="R08b1b381c8154ee1"/>
    <p:sldId xmlns:r="http://schemas.openxmlformats.org/officeDocument/2006/relationships" id="261" r:id="R52ba4f0750b141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f36062d564f99" /><Relationship Type="http://schemas.openxmlformats.org/officeDocument/2006/relationships/slide" Target="/ppt/slides/slide1.xml" Id="R1c14cd9253f24a4f" /><Relationship Type="http://schemas.openxmlformats.org/officeDocument/2006/relationships/slide" Target="/ppt/slides/slide2.xml" Id="Re42b9ee781b646fb" /><Relationship Type="http://schemas.openxmlformats.org/officeDocument/2006/relationships/slide" Target="/ppt/slides/slide3.xml" Id="Rb54ca04547ac4116" /><Relationship Type="http://schemas.openxmlformats.org/officeDocument/2006/relationships/slide" Target="/ppt/slides/slide4.xml" Id="Rdc7a75257bbb4577" /><Relationship Type="http://schemas.openxmlformats.org/officeDocument/2006/relationships/slide" Target="/ppt/slides/slide5.xml" Id="R08b1b381c8154ee1" /><Relationship Type="http://schemas.openxmlformats.org/officeDocument/2006/relationships/slide" Target="/ppt/slides/slide6.xml" Id="R52ba4f0750b141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ed92019a7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ad9f8082f4e93" /><Relationship Type="http://schemas.openxmlformats.org/officeDocument/2006/relationships/theme" Target="/ppt/slideMasters/theme/theme1.xml" Id="Rf1af5fa7817f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9ad9f8082f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f97299e8e41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4b06974444e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aab8f37e245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b8f3b83a94a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da7791e4b4c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cfbeb938c49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LUND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Bookkeeper Øst AS, Hvamsvingen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913 082 680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LUND INVEST AS</a:t>
            </a:r>
          </a:p>
        </p:txBody>
      </p:sp>
    </p:spTree>
  </p:cSld>
  <p:clrMapOvr>
    <a:masterClrMapping xmlns:a="http://schemas.openxmlformats.org/drawingml/2006/main"/>
  </p:clrMapOvr>
</p:sld>
</file>