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ed4769da7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527395f83499f"/>
  </p:sldMasterIdLst>
  <p:sldIdLst>
    <p:sldId xmlns:r="http://schemas.openxmlformats.org/officeDocument/2006/relationships" id="256" r:id="R791366b0f525406a"/>
    <p:sldId xmlns:r="http://schemas.openxmlformats.org/officeDocument/2006/relationships" id="257" r:id="R4b84d07bcca04fe0"/>
    <p:sldId xmlns:r="http://schemas.openxmlformats.org/officeDocument/2006/relationships" id="258" r:id="Ref82dc0b88044c71"/>
    <p:sldId xmlns:r="http://schemas.openxmlformats.org/officeDocument/2006/relationships" id="259" r:id="R4137e0b566a545b3"/>
    <p:sldId xmlns:r="http://schemas.openxmlformats.org/officeDocument/2006/relationships" id="260" r:id="R8323cf46059d4273"/>
    <p:sldId xmlns:r="http://schemas.openxmlformats.org/officeDocument/2006/relationships" id="261" r:id="R8f9386aafeb848b8"/>
    <p:sldId xmlns:r="http://schemas.openxmlformats.org/officeDocument/2006/relationships" id="262" r:id="Rb19bfe1414fe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527395f83499f" /><Relationship Type="http://schemas.openxmlformats.org/officeDocument/2006/relationships/slide" Target="/ppt/slides/slide1.xml" Id="R791366b0f525406a" /><Relationship Type="http://schemas.openxmlformats.org/officeDocument/2006/relationships/slide" Target="/ppt/slides/slide2.xml" Id="R4b84d07bcca04fe0" /><Relationship Type="http://schemas.openxmlformats.org/officeDocument/2006/relationships/slide" Target="/ppt/slides/slide3.xml" Id="Ref82dc0b88044c71" /><Relationship Type="http://schemas.openxmlformats.org/officeDocument/2006/relationships/slide" Target="/ppt/slides/slide4.xml" Id="R4137e0b566a545b3" /><Relationship Type="http://schemas.openxmlformats.org/officeDocument/2006/relationships/slide" Target="/ppt/slides/slide5.xml" Id="R8323cf46059d4273" /><Relationship Type="http://schemas.openxmlformats.org/officeDocument/2006/relationships/slide" Target="/ppt/slides/slide6.xml" Id="R8f9386aafeb848b8" /><Relationship Type="http://schemas.openxmlformats.org/officeDocument/2006/relationships/slide" Target="/ppt/slides/slide7.xml" Id="Rb19bfe1414fe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b19a45f04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a8c5d1ff4526" /><Relationship Type="http://schemas.openxmlformats.org/officeDocument/2006/relationships/theme" Target="/ppt/slideMasters/theme/theme1.xml" Id="R570e6d3636e8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aa8c5d1ff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d6e8f9bb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4fd5c6db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2b5bc629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85d7f04a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b4540547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bfcf979045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de1fbffea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