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9879d7d93194da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b52b98afd1a4825"/>
  </p:sldMasterIdLst>
  <p:sldIdLst>
    <p:sldId xmlns:r="http://schemas.openxmlformats.org/officeDocument/2006/relationships" id="256" r:id="Ref7a3d51602445cf"/>
    <p:sldId xmlns:r="http://schemas.openxmlformats.org/officeDocument/2006/relationships" id="257" r:id="R9c47cfcc9be34e40"/>
    <p:sldId xmlns:r="http://schemas.openxmlformats.org/officeDocument/2006/relationships" id="258" r:id="R5472c08dc72447de"/>
    <p:sldId xmlns:r="http://schemas.openxmlformats.org/officeDocument/2006/relationships" id="259" r:id="R42be0eaa44424a07"/>
    <p:sldId xmlns:r="http://schemas.openxmlformats.org/officeDocument/2006/relationships" id="260" r:id="R09ba209b61c644a5"/>
    <p:sldId xmlns:r="http://schemas.openxmlformats.org/officeDocument/2006/relationships" id="261" r:id="Ra87348f31c464ea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52b98afd1a4825" /><Relationship Type="http://schemas.openxmlformats.org/officeDocument/2006/relationships/slide" Target="/ppt/slides/slide1.xml" Id="Ref7a3d51602445cf" /><Relationship Type="http://schemas.openxmlformats.org/officeDocument/2006/relationships/slide" Target="/ppt/slides/slide2.xml" Id="R9c47cfcc9be34e40" /><Relationship Type="http://schemas.openxmlformats.org/officeDocument/2006/relationships/slide" Target="/ppt/slides/slide3.xml" Id="R5472c08dc72447de" /><Relationship Type="http://schemas.openxmlformats.org/officeDocument/2006/relationships/slide" Target="/ppt/slides/slide4.xml" Id="R42be0eaa44424a07" /><Relationship Type="http://schemas.openxmlformats.org/officeDocument/2006/relationships/slide" Target="/ppt/slides/slide5.xml" Id="R09ba209b61c644a5" /><Relationship Type="http://schemas.openxmlformats.org/officeDocument/2006/relationships/slide" Target="/ppt/slides/slide6.xml" Id="Ra87348f31c464ea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8f469c6614487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d823d5709b4728" /><Relationship Type="http://schemas.openxmlformats.org/officeDocument/2006/relationships/theme" Target="/ppt/slideMasters/theme/theme1.xml" Id="R5bab9505be7b4b7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3d823d5709b472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241c731a9d4b1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37bbf7f131480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8cb47c74df47c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5fca3027af4dc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9c83e43679454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aae3ee483a47c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UNGE LOVENDE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UNGE LOVENDE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UNGE LOVENDE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UNGE LOVENDE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UNGE LOVENDE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UNGE LOVENDE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Smedplassveien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4848 Arendal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913 071 611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UNGE LOVENDE AS</a:t>
            </a:r>
          </a:p>
        </p:txBody>
      </p:sp>
    </p:spTree>
  </p:cSld>
  <p:clrMapOvr>
    <a:masterClrMapping xmlns:a="http://schemas.openxmlformats.org/drawingml/2006/main"/>
  </p:clrMapOvr>
</p:sld>
</file>