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27370ec3794d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8779716050428a"/>
  </p:sldMasterIdLst>
  <p:sldIdLst>
    <p:sldId xmlns:r="http://schemas.openxmlformats.org/officeDocument/2006/relationships" id="256" r:id="R6e122e2ef1b944b5"/>
    <p:sldId xmlns:r="http://schemas.openxmlformats.org/officeDocument/2006/relationships" id="257" r:id="R1041ceabec244ad1"/>
    <p:sldId xmlns:r="http://schemas.openxmlformats.org/officeDocument/2006/relationships" id="258" r:id="R34ddcb3a9a1a425b"/>
    <p:sldId xmlns:r="http://schemas.openxmlformats.org/officeDocument/2006/relationships" id="259" r:id="R1ce2e9ad925b4b6c"/>
    <p:sldId xmlns:r="http://schemas.openxmlformats.org/officeDocument/2006/relationships" id="260" r:id="R9e5ae5b7c75d44bb"/>
    <p:sldId xmlns:r="http://schemas.openxmlformats.org/officeDocument/2006/relationships" id="261" r:id="R851ffe5c351f4eb6"/>
    <p:sldId xmlns:r="http://schemas.openxmlformats.org/officeDocument/2006/relationships" id="262" r:id="R24972d1b15b744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8779716050428a" /><Relationship Type="http://schemas.openxmlformats.org/officeDocument/2006/relationships/slide" Target="/ppt/slides/slide1.xml" Id="R6e122e2ef1b944b5" /><Relationship Type="http://schemas.openxmlformats.org/officeDocument/2006/relationships/slide" Target="/ppt/slides/slide2.xml" Id="R1041ceabec244ad1" /><Relationship Type="http://schemas.openxmlformats.org/officeDocument/2006/relationships/slide" Target="/ppt/slides/slide3.xml" Id="R34ddcb3a9a1a425b" /><Relationship Type="http://schemas.openxmlformats.org/officeDocument/2006/relationships/slide" Target="/ppt/slides/slide4.xml" Id="R1ce2e9ad925b4b6c" /><Relationship Type="http://schemas.openxmlformats.org/officeDocument/2006/relationships/slide" Target="/ppt/slides/slide5.xml" Id="R9e5ae5b7c75d44bb" /><Relationship Type="http://schemas.openxmlformats.org/officeDocument/2006/relationships/slide" Target="/ppt/slides/slide6.xml" Id="R851ffe5c351f4eb6" /><Relationship Type="http://schemas.openxmlformats.org/officeDocument/2006/relationships/slide" Target="/ppt/slides/slide7.xml" Id="R24972d1b15b744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86435d08ed41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281c67d8c41a2" /><Relationship Type="http://schemas.openxmlformats.org/officeDocument/2006/relationships/theme" Target="/ppt/slideMasters/theme/theme1.xml" Id="Rac6d4cc52e0e4f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f281c67d8c41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f4bf75856c47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ae7dba20f244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b295154fff49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2462070cc743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c5e89845d40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bb316ef7b249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ac0f51be9a48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PENSJONSPLAN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PENSJONSPLAN AS ble etablert [år] og holder til i Strømmen.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11 483 427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13 208 821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13 715 876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SNESRUD SVEIN-ERIK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Verkstedveien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2010 Strømmen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12 15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ses@pensjonsplan.no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913 053 508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PENSJONSPLAN AS</a:t>
            </a:r>
          </a:p>
        </p:txBody>
      </p:sp>
    </p:spTree>
  </p:cSld>
  <p:clrMapOvr>
    <a:masterClrMapping xmlns:a="http://schemas.openxmlformats.org/drawingml/2006/main"/>
  </p:clrMapOvr>
</p:sld>
</file>