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f9c87026d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4d618a4c2416e"/>
  </p:sldMasterIdLst>
  <p:sldIdLst>
    <p:sldId xmlns:r="http://schemas.openxmlformats.org/officeDocument/2006/relationships" id="256" r:id="R2ea09e06b09241e9"/>
    <p:sldId xmlns:r="http://schemas.openxmlformats.org/officeDocument/2006/relationships" id="257" r:id="R1897de65ae2e4db7"/>
    <p:sldId xmlns:r="http://schemas.openxmlformats.org/officeDocument/2006/relationships" id="258" r:id="R3b3f5a5169d649d2"/>
    <p:sldId xmlns:r="http://schemas.openxmlformats.org/officeDocument/2006/relationships" id="259" r:id="R583006f9915846f0"/>
    <p:sldId xmlns:r="http://schemas.openxmlformats.org/officeDocument/2006/relationships" id="260" r:id="Rf08e43aaebae408a"/>
    <p:sldId xmlns:r="http://schemas.openxmlformats.org/officeDocument/2006/relationships" id="261" r:id="R9ca7a880470d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4d618a4c2416e" /><Relationship Type="http://schemas.openxmlformats.org/officeDocument/2006/relationships/slide" Target="/ppt/slides/slide1.xml" Id="R2ea09e06b09241e9" /><Relationship Type="http://schemas.openxmlformats.org/officeDocument/2006/relationships/slide" Target="/ppt/slides/slide2.xml" Id="R1897de65ae2e4db7" /><Relationship Type="http://schemas.openxmlformats.org/officeDocument/2006/relationships/slide" Target="/ppt/slides/slide3.xml" Id="R3b3f5a5169d649d2" /><Relationship Type="http://schemas.openxmlformats.org/officeDocument/2006/relationships/slide" Target="/ppt/slides/slide4.xml" Id="R583006f9915846f0" /><Relationship Type="http://schemas.openxmlformats.org/officeDocument/2006/relationships/slide" Target="/ppt/slides/slide5.xml" Id="Rf08e43aaebae408a" /><Relationship Type="http://schemas.openxmlformats.org/officeDocument/2006/relationships/slide" Target="/ppt/slides/slide6.xml" Id="R9ca7a880470d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304186bb8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2b9c62604103" /><Relationship Type="http://schemas.openxmlformats.org/officeDocument/2006/relationships/theme" Target="/ppt/slideMasters/theme/theme1.xml" Id="R5ab8dc266232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22b9c6260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84dce5ad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9c471d3c9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3963a71b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86a2afbf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3251389b4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3b0c68bc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