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3e240c350849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56a0daebe740b8"/>
  </p:sldMasterIdLst>
  <p:sldIdLst>
    <p:sldId xmlns:r="http://schemas.openxmlformats.org/officeDocument/2006/relationships" id="256" r:id="Reb38fde4b77f448d"/>
    <p:sldId xmlns:r="http://schemas.openxmlformats.org/officeDocument/2006/relationships" id="257" r:id="Re18e60132f44407d"/>
    <p:sldId xmlns:r="http://schemas.openxmlformats.org/officeDocument/2006/relationships" id="258" r:id="R14a7918beef246a0"/>
    <p:sldId xmlns:r="http://schemas.openxmlformats.org/officeDocument/2006/relationships" id="259" r:id="Re15f73e998534ae9"/>
    <p:sldId xmlns:r="http://schemas.openxmlformats.org/officeDocument/2006/relationships" id="260" r:id="R32becfb7b2624d51"/>
    <p:sldId xmlns:r="http://schemas.openxmlformats.org/officeDocument/2006/relationships" id="261" r:id="Ref28bae02cb2479b"/>
    <p:sldId xmlns:r="http://schemas.openxmlformats.org/officeDocument/2006/relationships" id="262" r:id="R31b2b0b6851c4c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56a0daebe740b8" /><Relationship Type="http://schemas.openxmlformats.org/officeDocument/2006/relationships/slide" Target="/ppt/slides/slide1.xml" Id="Reb38fde4b77f448d" /><Relationship Type="http://schemas.openxmlformats.org/officeDocument/2006/relationships/slide" Target="/ppt/slides/slide2.xml" Id="Re18e60132f44407d" /><Relationship Type="http://schemas.openxmlformats.org/officeDocument/2006/relationships/slide" Target="/ppt/slides/slide3.xml" Id="R14a7918beef246a0" /><Relationship Type="http://schemas.openxmlformats.org/officeDocument/2006/relationships/slide" Target="/ppt/slides/slide4.xml" Id="Re15f73e998534ae9" /><Relationship Type="http://schemas.openxmlformats.org/officeDocument/2006/relationships/slide" Target="/ppt/slides/slide5.xml" Id="R32becfb7b2624d51" /><Relationship Type="http://schemas.openxmlformats.org/officeDocument/2006/relationships/slide" Target="/ppt/slides/slide6.xml" Id="Ref28bae02cb2479b" /><Relationship Type="http://schemas.openxmlformats.org/officeDocument/2006/relationships/slide" Target="/ppt/slides/slide7.xml" Id="R31b2b0b6851c4c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a3efc65f3b45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473a0394b42cf" /><Relationship Type="http://schemas.openxmlformats.org/officeDocument/2006/relationships/theme" Target="/ppt/slideMasters/theme/theme1.xml" Id="R6d2d2088117942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d473a0394b42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51fd9ca2143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131a5e06f4a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ee765d7f140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031d05d4142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02052464543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5e204720044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7665b21d142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BRAUTE EIENDOMSSELSKAP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BRAUTE EIENDOMSSELSKAP AS ble etablert [år] og holder til i Ørskog.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688 500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320 660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482 912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4 606 995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BRAUTE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Malermester Braute AS, Elling O. Wallbøes veg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6240 Ørskog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913 049 713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 EIENDOMSSELSKAP AS</a:t>
            </a:r>
          </a:p>
        </p:txBody>
      </p:sp>
    </p:spTree>
  </p:cSld>
  <p:clrMapOvr>
    <a:masterClrMapping xmlns:a="http://schemas.openxmlformats.org/drawingml/2006/main"/>
  </p:clrMapOvr>
</p:sld>
</file>