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c1b037ef548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55853f53b84f58"/>
  </p:sldMasterIdLst>
  <p:sldIdLst>
    <p:sldId xmlns:r="http://schemas.openxmlformats.org/officeDocument/2006/relationships" id="256" r:id="R4b349361441347f1"/>
    <p:sldId xmlns:r="http://schemas.openxmlformats.org/officeDocument/2006/relationships" id="257" r:id="R06b4f75aefa54811"/>
    <p:sldId xmlns:r="http://schemas.openxmlformats.org/officeDocument/2006/relationships" id="258" r:id="R7e55abeb051f4b2f"/>
    <p:sldId xmlns:r="http://schemas.openxmlformats.org/officeDocument/2006/relationships" id="259" r:id="R27e625347e8748d8"/>
    <p:sldId xmlns:r="http://schemas.openxmlformats.org/officeDocument/2006/relationships" id="260" r:id="R69adb8a776304837"/>
    <p:sldId xmlns:r="http://schemas.openxmlformats.org/officeDocument/2006/relationships" id="261" r:id="R4f87a6d4e9ab4749"/>
    <p:sldId xmlns:r="http://schemas.openxmlformats.org/officeDocument/2006/relationships" id="262" r:id="R207d659941d6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5853f53b84f58" /><Relationship Type="http://schemas.openxmlformats.org/officeDocument/2006/relationships/slide" Target="/ppt/slides/slide1.xml" Id="R4b349361441347f1" /><Relationship Type="http://schemas.openxmlformats.org/officeDocument/2006/relationships/slide" Target="/ppt/slides/slide2.xml" Id="R06b4f75aefa54811" /><Relationship Type="http://schemas.openxmlformats.org/officeDocument/2006/relationships/slide" Target="/ppt/slides/slide3.xml" Id="R7e55abeb051f4b2f" /><Relationship Type="http://schemas.openxmlformats.org/officeDocument/2006/relationships/slide" Target="/ppt/slides/slide4.xml" Id="R27e625347e8748d8" /><Relationship Type="http://schemas.openxmlformats.org/officeDocument/2006/relationships/slide" Target="/ppt/slides/slide5.xml" Id="R69adb8a776304837" /><Relationship Type="http://schemas.openxmlformats.org/officeDocument/2006/relationships/slide" Target="/ppt/slides/slide6.xml" Id="R4f87a6d4e9ab4749" /><Relationship Type="http://schemas.openxmlformats.org/officeDocument/2006/relationships/slide" Target="/ppt/slides/slide7.xml" Id="R207d659941d6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d69b6d2014a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4721d5a0e44a6" /><Relationship Type="http://schemas.openxmlformats.org/officeDocument/2006/relationships/theme" Target="/ppt/slideMasters/theme/theme1.xml" Id="R4ca4860c20ec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4721d5a0e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e6d811cd7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ed93ee39f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36214f4cf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005f235db4c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4c4d0bc61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076320ae54e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e8442a541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12 154 206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12 441 028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HOLMÉN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Østreheimsveien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913 039 351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