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4ebdc5b4c23434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e9af8867ced43bc"/>
  </p:sldMasterIdLst>
  <p:sldIdLst>
    <p:sldId xmlns:r="http://schemas.openxmlformats.org/officeDocument/2006/relationships" id="256" r:id="Rafdfbee0766e4ab9"/>
    <p:sldId xmlns:r="http://schemas.openxmlformats.org/officeDocument/2006/relationships" id="257" r:id="R8cf996ada50846dd"/>
    <p:sldId xmlns:r="http://schemas.openxmlformats.org/officeDocument/2006/relationships" id="258" r:id="Rda7f3bc90f7f4107"/>
    <p:sldId xmlns:r="http://schemas.openxmlformats.org/officeDocument/2006/relationships" id="259" r:id="R463c3109d3d04213"/>
    <p:sldId xmlns:r="http://schemas.openxmlformats.org/officeDocument/2006/relationships" id="260" r:id="R3f756a2923084b44"/>
    <p:sldId xmlns:r="http://schemas.openxmlformats.org/officeDocument/2006/relationships" id="261" r:id="R049d670b39bc4c8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e9af8867ced43bc" /><Relationship Type="http://schemas.openxmlformats.org/officeDocument/2006/relationships/slide" Target="/ppt/slides/slide1.xml" Id="Rafdfbee0766e4ab9" /><Relationship Type="http://schemas.openxmlformats.org/officeDocument/2006/relationships/slide" Target="/ppt/slides/slide2.xml" Id="R8cf996ada50846dd" /><Relationship Type="http://schemas.openxmlformats.org/officeDocument/2006/relationships/slide" Target="/ppt/slides/slide3.xml" Id="Rda7f3bc90f7f4107" /><Relationship Type="http://schemas.openxmlformats.org/officeDocument/2006/relationships/slide" Target="/ppt/slides/slide4.xml" Id="R463c3109d3d04213" /><Relationship Type="http://schemas.openxmlformats.org/officeDocument/2006/relationships/slide" Target="/ppt/slides/slide5.xml" Id="R3f756a2923084b44" /><Relationship Type="http://schemas.openxmlformats.org/officeDocument/2006/relationships/slide" Target="/ppt/slides/slide6.xml" Id="R049d670b39bc4c8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f6bd8b60d564f8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51c2d7c18a4fd9" /><Relationship Type="http://schemas.openxmlformats.org/officeDocument/2006/relationships/theme" Target="/ppt/slideMasters/theme/theme1.xml" Id="Ra1a6c47a2791479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151c2d7c18a4fd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848856424448a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2a6d64c9e2405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edec8b676d4ff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7d832d5e124cb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9623fe7eb0494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506a53080b4bf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EHL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EHL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EHL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EHL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EHL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EHL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Østreheimsveien 22D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0590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913 039 351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EHL INVEST AS</a:t>
            </a:r>
          </a:p>
        </p:txBody>
      </p:sp>
    </p:spTree>
  </p:cSld>
  <p:clrMapOvr>
    <a:masterClrMapping xmlns:a="http://schemas.openxmlformats.org/drawingml/2006/main"/>
  </p:clrMapOvr>
</p:sld>
</file>