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8dc2d2349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bbf8dea584c7a"/>
  </p:sldMasterIdLst>
  <p:sldIdLst>
    <p:sldId xmlns:r="http://schemas.openxmlformats.org/officeDocument/2006/relationships" id="256" r:id="R44c60cec08ee4417"/>
    <p:sldId xmlns:r="http://schemas.openxmlformats.org/officeDocument/2006/relationships" id="257" r:id="R0cf06d44f9bd49de"/>
    <p:sldId xmlns:r="http://schemas.openxmlformats.org/officeDocument/2006/relationships" id="258" r:id="R5bea281e22f64e9d"/>
    <p:sldId xmlns:r="http://schemas.openxmlformats.org/officeDocument/2006/relationships" id="259" r:id="R9ae73d28bbf74725"/>
    <p:sldId xmlns:r="http://schemas.openxmlformats.org/officeDocument/2006/relationships" id="260" r:id="R23f458c50a514461"/>
    <p:sldId xmlns:r="http://schemas.openxmlformats.org/officeDocument/2006/relationships" id="261" r:id="Reeccc46d4f5b4dba"/>
    <p:sldId xmlns:r="http://schemas.openxmlformats.org/officeDocument/2006/relationships" id="262" r:id="R243df7396d5f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bbf8dea584c7a" /><Relationship Type="http://schemas.openxmlformats.org/officeDocument/2006/relationships/slide" Target="/ppt/slides/slide1.xml" Id="R44c60cec08ee4417" /><Relationship Type="http://schemas.openxmlformats.org/officeDocument/2006/relationships/slide" Target="/ppt/slides/slide2.xml" Id="R0cf06d44f9bd49de" /><Relationship Type="http://schemas.openxmlformats.org/officeDocument/2006/relationships/slide" Target="/ppt/slides/slide3.xml" Id="R5bea281e22f64e9d" /><Relationship Type="http://schemas.openxmlformats.org/officeDocument/2006/relationships/slide" Target="/ppt/slides/slide4.xml" Id="R9ae73d28bbf74725" /><Relationship Type="http://schemas.openxmlformats.org/officeDocument/2006/relationships/slide" Target="/ppt/slides/slide5.xml" Id="R23f458c50a514461" /><Relationship Type="http://schemas.openxmlformats.org/officeDocument/2006/relationships/slide" Target="/ppt/slides/slide6.xml" Id="Reeccc46d4f5b4dba" /><Relationship Type="http://schemas.openxmlformats.org/officeDocument/2006/relationships/slide" Target="/ppt/slides/slide7.xml" Id="R243df7396d5f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1c4159cd6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e05e5a6d94805" /><Relationship Type="http://schemas.openxmlformats.org/officeDocument/2006/relationships/theme" Target="/ppt/slideMasters/theme/theme1.xml" Id="Rf81ade778a26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e05e5a6d9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c27bc6c16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db86e8254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5a90a878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39e82f226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5a77cd99c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ba2c83fe3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e8ee0bc0c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