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f050c930d549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b8ef94941f4469"/>
  </p:sldMasterIdLst>
  <p:sldIdLst>
    <p:sldId xmlns:r="http://schemas.openxmlformats.org/officeDocument/2006/relationships" id="256" r:id="Re8e344fb53f1448b"/>
    <p:sldId xmlns:r="http://schemas.openxmlformats.org/officeDocument/2006/relationships" id="257" r:id="R655f3bac7e3649c7"/>
    <p:sldId xmlns:r="http://schemas.openxmlformats.org/officeDocument/2006/relationships" id="258" r:id="Rb4111f90e1824875"/>
    <p:sldId xmlns:r="http://schemas.openxmlformats.org/officeDocument/2006/relationships" id="259" r:id="Rdf33dc2ba84b471c"/>
    <p:sldId xmlns:r="http://schemas.openxmlformats.org/officeDocument/2006/relationships" id="260" r:id="Raff018ee6d3b492f"/>
    <p:sldId xmlns:r="http://schemas.openxmlformats.org/officeDocument/2006/relationships" id="261" r:id="Reaa49b1d3ab34c15"/>
    <p:sldId xmlns:r="http://schemas.openxmlformats.org/officeDocument/2006/relationships" id="262" r:id="R74100bb0f71d48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8ef94941f4469" /><Relationship Type="http://schemas.openxmlformats.org/officeDocument/2006/relationships/slide" Target="/ppt/slides/slide1.xml" Id="Re8e344fb53f1448b" /><Relationship Type="http://schemas.openxmlformats.org/officeDocument/2006/relationships/slide" Target="/ppt/slides/slide2.xml" Id="R655f3bac7e3649c7" /><Relationship Type="http://schemas.openxmlformats.org/officeDocument/2006/relationships/slide" Target="/ppt/slides/slide3.xml" Id="Rb4111f90e1824875" /><Relationship Type="http://schemas.openxmlformats.org/officeDocument/2006/relationships/slide" Target="/ppt/slides/slide4.xml" Id="Rdf33dc2ba84b471c" /><Relationship Type="http://schemas.openxmlformats.org/officeDocument/2006/relationships/slide" Target="/ppt/slides/slide5.xml" Id="Raff018ee6d3b492f" /><Relationship Type="http://schemas.openxmlformats.org/officeDocument/2006/relationships/slide" Target="/ppt/slides/slide6.xml" Id="Reaa49b1d3ab34c15" /><Relationship Type="http://schemas.openxmlformats.org/officeDocument/2006/relationships/slide" Target="/ppt/slides/slide7.xml" Id="R74100bb0f71d48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99c07280f4c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fb009aee84419" /><Relationship Type="http://schemas.openxmlformats.org/officeDocument/2006/relationships/theme" Target="/ppt/slideMasters/theme/theme1.xml" Id="R20103d4d6eae4d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4fb009aee844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032c3906945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0d1357e424e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bc190aa4946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6c4da8f9e4c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f32212c2044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d6595c65b4a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e464b55bc42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SØR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65 731 537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10 017 448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8 091 904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5 470 817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35 545 325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LINE GUSTAVSEN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RAGNHILD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 Halvards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20 32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martin.hagen@amesto.no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www.amestoaccounthouse.no/regnskapsforer/sor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912 976 904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