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465007501eb4ef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6e35fc2be1a4688"/>
  </p:sldMasterIdLst>
  <p:sldIdLst>
    <p:sldId xmlns:r="http://schemas.openxmlformats.org/officeDocument/2006/relationships" id="256" r:id="Re681c24bc26d413b"/>
    <p:sldId xmlns:r="http://schemas.openxmlformats.org/officeDocument/2006/relationships" id="257" r:id="R19f9056866024e16"/>
    <p:sldId xmlns:r="http://schemas.openxmlformats.org/officeDocument/2006/relationships" id="258" r:id="Rc7a2999bd2d04aa4"/>
    <p:sldId xmlns:r="http://schemas.openxmlformats.org/officeDocument/2006/relationships" id="259" r:id="R2b4f2b19b0c948eb"/>
    <p:sldId xmlns:r="http://schemas.openxmlformats.org/officeDocument/2006/relationships" id="260" r:id="R5ed9982357ff488c"/>
    <p:sldId xmlns:r="http://schemas.openxmlformats.org/officeDocument/2006/relationships" id="261" r:id="R80a32600f1ef4134"/>
    <p:sldId xmlns:r="http://schemas.openxmlformats.org/officeDocument/2006/relationships" id="262" r:id="R9a73709d96f246b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6e35fc2be1a4688" /><Relationship Type="http://schemas.openxmlformats.org/officeDocument/2006/relationships/slide" Target="/ppt/slides/slide1.xml" Id="Re681c24bc26d413b" /><Relationship Type="http://schemas.openxmlformats.org/officeDocument/2006/relationships/slide" Target="/ppt/slides/slide2.xml" Id="R19f9056866024e16" /><Relationship Type="http://schemas.openxmlformats.org/officeDocument/2006/relationships/slide" Target="/ppt/slides/slide3.xml" Id="Rc7a2999bd2d04aa4" /><Relationship Type="http://schemas.openxmlformats.org/officeDocument/2006/relationships/slide" Target="/ppt/slides/slide4.xml" Id="R2b4f2b19b0c948eb" /><Relationship Type="http://schemas.openxmlformats.org/officeDocument/2006/relationships/slide" Target="/ppt/slides/slide5.xml" Id="R5ed9982357ff488c" /><Relationship Type="http://schemas.openxmlformats.org/officeDocument/2006/relationships/slide" Target="/ppt/slides/slide6.xml" Id="R80a32600f1ef4134" /><Relationship Type="http://schemas.openxmlformats.org/officeDocument/2006/relationships/slide" Target="/ppt/slides/slide7.xml" Id="R9a73709d96f246b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9e222bcca4427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0af4c21b5e4d95" /><Relationship Type="http://schemas.openxmlformats.org/officeDocument/2006/relationships/theme" Target="/ppt/slideMasters/theme/theme1.xml" Id="R38ce31b74c84424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f0af4c21b5e4d9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353fd4bb7041f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a3e732e7c94f5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432eb98f8f4ca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95011d9b6f447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15e54c3b544a2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587a382c9b44d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39fe339b074a8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 KALDHEIM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 KALDHEIM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 KALDHEIM INVEST AS ble etablert [år] og holder til i Sandeid.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 KALDHEIM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 KALDHEIM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 KALDHEIM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−142 153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8 994 559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195 116 213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198 341 862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 KALDHEIM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KALDHEIM ROALD  –  90,0 %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KALDHEIM ROALD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 KALDHEIM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Saudavegen 6217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5585 Sandeid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912 975 517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 KALDHEIM INVEST AS</a:t>
            </a:r>
          </a:p>
        </p:txBody>
      </p:sp>
    </p:spTree>
  </p:cSld>
  <p:clrMapOvr>
    <a:masterClrMapping xmlns:a="http://schemas.openxmlformats.org/drawingml/2006/main"/>
  </p:clrMapOvr>
</p:sld>
</file>