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e071d5c59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151a6567f4898"/>
  </p:sldMasterIdLst>
  <p:sldIdLst>
    <p:sldId xmlns:r="http://schemas.openxmlformats.org/officeDocument/2006/relationships" id="256" r:id="Rd1642a9a90e748a7"/>
    <p:sldId xmlns:r="http://schemas.openxmlformats.org/officeDocument/2006/relationships" id="257" r:id="R2fbcbc2481ea4f6b"/>
    <p:sldId xmlns:r="http://schemas.openxmlformats.org/officeDocument/2006/relationships" id="258" r:id="R47d65a144e7f4621"/>
    <p:sldId xmlns:r="http://schemas.openxmlformats.org/officeDocument/2006/relationships" id="259" r:id="R1bea561605834a64"/>
    <p:sldId xmlns:r="http://schemas.openxmlformats.org/officeDocument/2006/relationships" id="260" r:id="Rb52b90677ddf47b6"/>
    <p:sldId xmlns:r="http://schemas.openxmlformats.org/officeDocument/2006/relationships" id="261" r:id="R640e183975e64f8e"/>
    <p:sldId xmlns:r="http://schemas.openxmlformats.org/officeDocument/2006/relationships" id="262" r:id="R0b84d74bbbf7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151a6567f4898" /><Relationship Type="http://schemas.openxmlformats.org/officeDocument/2006/relationships/slide" Target="/ppt/slides/slide1.xml" Id="Rd1642a9a90e748a7" /><Relationship Type="http://schemas.openxmlformats.org/officeDocument/2006/relationships/slide" Target="/ppt/slides/slide2.xml" Id="R2fbcbc2481ea4f6b" /><Relationship Type="http://schemas.openxmlformats.org/officeDocument/2006/relationships/slide" Target="/ppt/slides/slide3.xml" Id="R47d65a144e7f4621" /><Relationship Type="http://schemas.openxmlformats.org/officeDocument/2006/relationships/slide" Target="/ppt/slides/slide4.xml" Id="R1bea561605834a64" /><Relationship Type="http://schemas.openxmlformats.org/officeDocument/2006/relationships/slide" Target="/ppt/slides/slide5.xml" Id="Rb52b90677ddf47b6" /><Relationship Type="http://schemas.openxmlformats.org/officeDocument/2006/relationships/slide" Target="/ppt/slides/slide6.xml" Id="R640e183975e64f8e" /><Relationship Type="http://schemas.openxmlformats.org/officeDocument/2006/relationships/slide" Target="/ppt/slides/slide7.xml" Id="R0b84d74bbbf7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b618c645f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ec62f81504ae8" /><Relationship Type="http://schemas.openxmlformats.org/officeDocument/2006/relationships/theme" Target="/ppt/slideMasters/theme/theme1.xml" Id="Rc750737567d5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ec62f8150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6fe876b07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19e50f310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719a64b5d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74087f7a1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76968f3c6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321c0591c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f2e885f35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CRESCERE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6 086 354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27 263 297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912 888 347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