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bda639d14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128a69f854019"/>
  </p:sldMasterIdLst>
  <p:sldIdLst>
    <p:sldId xmlns:r="http://schemas.openxmlformats.org/officeDocument/2006/relationships" id="256" r:id="R50188a1e1fa743ca"/>
    <p:sldId xmlns:r="http://schemas.openxmlformats.org/officeDocument/2006/relationships" id="257" r:id="Rf2711e8f70d649b5"/>
    <p:sldId xmlns:r="http://schemas.openxmlformats.org/officeDocument/2006/relationships" id="258" r:id="Rf9337babbd0c4948"/>
    <p:sldId xmlns:r="http://schemas.openxmlformats.org/officeDocument/2006/relationships" id="259" r:id="R447dfc992a434e35"/>
    <p:sldId xmlns:r="http://schemas.openxmlformats.org/officeDocument/2006/relationships" id="260" r:id="R604a2c5fa02e4ad7"/>
    <p:sldId xmlns:r="http://schemas.openxmlformats.org/officeDocument/2006/relationships" id="261" r:id="R4be74fcc9766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128a69f854019" /><Relationship Type="http://schemas.openxmlformats.org/officeDocument/2006/relationships/slide" Target="/ppt/slides/slide1.xml" Id="R50188a1e1fa743ca" /><Relationship Type="http://schemas.openxmlformats.org/officeDocument/2006/relationships/slide" Target="/ppt/slides/slide2.xml" Id="Rf2711e8f70d649b5" /><Relationship Type="http://schemas.openxmlformats.org/officeDocument/2006/relationships/slide" Target="/ppt/slides/slide3.xml" Id="Rf9337babbd0c4948" /><Relationship Type="http://schemas.openxmlformats.org/officeDocument/2006/relationships/slide" Target="/ppt/slides/slide4.xml" Id="R447dfc992a434e35" /><Relationship Type="http://schemas.openxmlformats.org/officeDocument/2006/relationships/slide" Target="/ppt/slides/slide5.xml" Id="R604a2c5fa02e4ad7" /><Relationship Type="http://schemas.openxmlformats.org/officeDocument/2006/relationships/slide" Target="/ppt/slides/slide6.xml" Id="R4be74fcc9766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51e602eb0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7166db914fa5" /><Relationship Type="http://schemas.openxmlformats.org/officeDocument/2006/relationships/theme" Target="/ppt/slideMasters/theme/theme1.xml" Id="Raaf4f37b741d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f7166db91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3eee6965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ecac5b44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a3918978d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141e16a9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99615d4e6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9f1973159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THON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3 523 795 904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3 479 123 668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3 573 706 139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29 116 330 724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29 251 016 029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olavthonstiftelsen@olavthon.no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