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7c96c7eb8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fb847bf574e10"/>
  </p:sldMasterIdLst>
  <p:sldIdLst>
    <p:sldId xmlns:r="http://schemas.openxmlformats.org/officeDocument/2006/relationships" id="256" r:id="Ra5bb8282947745f6"/>
    <p:sldId xmlns:r="http://schemas.openxmlformats.org/officeDocument/2006/relationships" id="257" r:id="R9b27530a4a514d90"/>
    <p:sldId xmlns:r="http://schemas.openxmlformats.org/officeDocument/2006/relationships" id="258" r:id="Re4a20849e9454c26"/>
    <p:sldId xmlns:r="http://schemas.openxmlformats.org/officeDocument/2006/relationships" id="259" r:id="R86d7ce7833d846e2"/>
    <p:sldId xmlns:r="http://schemas.openxmlformats.org/officeDocument/2006/relationships" id="260" r:id="R4ad03d5f5ce14598"/>
    <p:sldId xmlns:r="http://schemas.openxmlformats.org/officeDocument/2006/relationships" id="261" r:id="R43a00b24d1054e53"/>
    <p:sldId xmlns:r="http://schemas.openxmlformats.org/officeDocument/2006/relationships" id="262" r:id="Rd54580630b98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fb847bf574e10" /><Relationship Type="http://schemas.openxmlformats.org/officeDocument/2006/relationships/slide" Target="/ppt/slides/slide1.xml" Id="Ra5bb8282947745f6" /><Relationship Type="http://schemas.openxmlformats.org/officeDocument/2006/relationships/slide" Target="/ppt/slides/slide2.xml" Id="R9b27530a4a514d90" /><Relationship Type="http://schemas.openxmlformats.org/officeDocument/2006/relationships/slide" Target="/ppt/slides/slide3.xml" Id="Re4a20849e9454c26" /><Relationship Type="http://schemas.openxmlformats.org/officeDocument/2006/relationships/slide" Target="/ppt/slides/slide4.xml" Id="R86d7ce7833d846e2" /><Relationship Type="http://schemas.openxmlformats.org/officeDocument/2006/relationships/slide" Target="/ppt/slides/slide5.xml" Id="R4ad03d5f5ce14598" /><Relationship Type="http://schemas.openxmlformats.org/officeDocument/2006/relationships/slide" Target="/ppt/slides/slide6.xml" Id="R43a00b24d1054e53" /><Relationship Type="http://schemas.openxmlformats.org/officeDocument/2006/relationships/slide" Target="/ppt/slides/slide7.xml" Id="Rd54580630b98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6f9afe05c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f196868d74467" /><Relationship Type="http://schemas.openxmlformats.org/officeDocument/2006/relationships/theme" Target="/ppt/slideMasters/theme/theme1.xml" Id="Re36115c9c602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f196868d7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101a5d82d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76083d03e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d3e1149d5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9ca14333e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f7a324ad5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bf7762a3a49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58e26659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ELJE BILLINGSTAD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 BILLINGSTAD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51 589 769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