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d27f3b86444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ae50b05f9d4831"/>
  </p:sldMasterIdLst>
  <p:sldIdLst>
    <p:sldId xmlns:r="http://schemas.openxmlformats.org/officeDocument/2006/relationships" id="256" r:id="Re1df55e4ff774f44"/>
    <p:sldId xmlns:r="http://schemas.openxmlformats.org/officeDocument/2006/relationships" id="257" r:id="R2c5dd15f75964b05"/>
    <p:sldId xmlns:r="http://schemas.openxmlformats.org/officeDocument/2006/relationships" id="258" r:id="R182c3a875af24ad8"/>
    <p:sldId xmlns:r="http://schemas.openxmlformats.org/officeDocument/2006/relationships" id="259" r:id="Rb947a323babb48f5"/>
    <p:sldId xmlns:r="http://schemas.openxmlformats.org/officeDocument/2006/relationships" id="260" r:id="Re03416a66ae2446d"/>
    <p:sldId xmlns:r="http://schemas.openxmlformats.org/officeDocument/2006/relationships" id="261" r:id="R82516e7a9e3f4f35"/>
    <p:sldId xmlns:r="http://schemas.openxmlformats.org/officeDocument/2006/relationships" id="262" r:id="R6e5c6fcd70d0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e50b05f9d4831" /><Relationship Type="http://schemas.openxmlformats.org/officeDocument/2006/relationships/slide" Target="/ppt/slides/slide1.xml" Id="Re1df55e4ff774f44" /><Relationship Type="http://schemas.openxmlformats.org/officeDocument/2006/relationships/slide" Target="/ppt/slides/slide2.xml" Id="R2c5dd15f75964b05" /><Relationship Type="http://schemas.openxmlformats.org/officeDocument/2006/relationships/slide" Target="/ppt/slides/slide3.xml" Id="R182c3a875af24ad8" /><Relationship Type="http://schemas.openxmlformats.org/officeDocument/2006/relationships/slide" Target="/ppt/slides/slide4.xml" Id="Rb947a323babb48f5" /><Relationship Type="http://schemas.openxmlformats.org/officeDocument/2006/relationships/slide" Target="/ppt/slides/slide5.xml" Id="Re03416a66ae2446d" /><Relationship Type="http://schemas.openxmlformats.org/officeDocument/2006/relationships/slide" Target="/ppt/slides/slide6.xml" Id="R82516e7a9e3f4f35" /><Relationship Type="http://schemas.openxmlformats.org/officeDocument/2006/relationships/slide" Target="/ppt/slides/slide7.xml" Id="R6e5c6fcd70d0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aa094ca88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7278fae0404a" /><Relationship Type="http://schemas.openxmlformats.org/officeDocument/2006/relationships/theme" Target="/ppt/slideMasters/theme/theme1.xml" Id="Rcbcf9b822c1d44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47278fae0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716998597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987d4dc7745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d866a66224a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a81d001ff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38420661845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1418da13c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60f33eb7441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 HUS AS ble etablert [år] og holder til i Kinsarvik.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80 221 486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7 124 228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7 818 304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30 252 333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52 838 956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KNUSE AS  –  43,7 %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USH AS  –  43,7 %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INGE HUS LØGE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KNUSE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USH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INGE HUS LØGE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5780 Kinsarvik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67 11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massh@online.no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912 847 888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 HUS AS</a:t>
            </a:r>
          </a:p>
        </p:txBody>
      </p:sp>
    </p:spTree>
  </p:cSld>
  <p:clrMapOvr>
    <a:masterClrMapping xmlns:a="http://schemas.openxmlformats.org/drawingml/2006/main"/>
  </p:clrMapOvr>
</p:sld>
</file>