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ae0aebbe6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db03fce824b04"/>
  </p:sldMasterIdLst>
  <p:sldIdLst>
    <p:sldId xmlns:r="http://schemas.openxmlformats.org/officeDocument/2006/relationships" id="256" r:id="Rd69c1e5ea3604e27"/>
    <p:sldId xmlns:r="http://schemas.openxmlformats.org/officeDocument/2006/relationships" id="257" r:id="R8f390053eae145c1"/>
    <p:sldId xmlns:r="http://schemas.openxmlformats.org/officeDocument/2006/relationships" id="258" r:id="Ra931745d0e604323"/>
    <p:sldId xmlns:r="http://schemas.openxmlformats.org/officeDocument/2006/relationships" id="259" r:id="R314c1f7181754df4"/>
    <p:sldId xmlns:r="http://schemas.openxmlformats.org/officeDocument/2006/relationships" id="260" r:id="Rfef63fe96edd47f6"/>
    <p:sldId xmlns:r="http://schemas.openxmlformats.org/officeDocument/2006/relationships" id="261" r:id="R7f327dd3349248a5"/>
    <p:sldId xmlns:r="http://schemas.openxmlformats.org/officeDocument/2006/relationships" id="262" r:id="Rd5791d7db059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db03fce824b04" /><Relationship Type="http://schemas.openxmlformats.org/officeDocument/2006/relationships/slide" Target="/ppt/slides/slide1.xml" Id="Rd69c1e5ea3604e27" /><Relationship Type="http://schemas.openxmlformats.org/officeDocument/2006/relationships/slide" Target="/ppt/slides/slide2.xml" Id="R8f390053eae145c1" /><Relationship Type="http://schemas.openxmlformats.org/officeDocument/2006/relationships/slide" Target="/ppt/slides/slide3.xml" Id="Ra931745d0e604323" /><Relationship Type="http://schemas.openxmlformats.org/officeDocument/2006/relationships/slide" Target="/ppt/slides/slide4.xml" Id="R314c1f7181754df4" /><Relationship Type="http://schemas.openxmlformats.org/officeDocument/2006/relationships/slide" Target="/ppt/slides/slide5.xml" Id="Rfef63fe96edd47f6" /><Relationship Type="http://schemas.openxmlformats.org/officeDocument/2006/relationships/slide" Target="/ppt/slides/slide6.xml" Id="R7f327dd3349248a5" /><Relationship Type="http://schemas.openxmlformats.org/officeDocument/2006/relationships/slide" Target="/ppt/slides/slide7.xml" Id="Rd5791d7db059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6180397ac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dd317401a467e" /><Relationship Type="http://schemas.openxmlformats.org/officeDocument/2006/relationships/theme" Target="/ppt/slideMasters/theme/theme1.xml" Id="R4f179372ef27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dd317401a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8fc2dd2a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02fd6d17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6bbb03fa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2a6609460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dac30d8df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01763b5c9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41e76317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