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6f18cd2a4b4f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d1007de2bc4bd0"/>
  </p:sldMasterIdLst>
  <p:sldIdLst>
    <p:sldId xmlns:r="http://schemas.openxmlformats.org/officeDocument/2006/relationships" id="256" r:id="R4a5e60b9d0344052"/>
    <p:sldId xmlns:r="http://schemas.openxmlformats.org/officeDocument/2006/relationships" id="257" r:id="R464435d4576541d8"/>
    <p:sldId xmlns:r="http://schemas.openxmlformats.org/officeDocument/2006/relationships" id="258" r:id="R60f82dc0aa494ead"/>
    <p:sldId xmlns:r="http://schemas.openxmlformats.org/officeDocument/2006/relationships" id="259" r:id="Re5e6ca29c64d4550"/>
    <p:sldId xmlns:r="http://schemas.openxmlformats.org/officeDocument/2006/relationships" id="260" r:id="Rbb36d7da99214722"/>
    <p:sldId xmlns:r="http://schemas.openxmlformats.org/officeDocument/2006/relationships" id="261" r:id="Rde245779e6c9450f"/>
    <p:sldId xmlns:r="http://schemas.openxmlformats.org/officeDocument/2006/relationships" id="262" r:id="R31a1604259ef4a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d1007de2bc4bd0" /><Relationship Type="http://schemas.openxmlformats.org/officeDocument/2006/relationships/slide" Target="/ppt/slides/slide1.xml" Id="R4a5e60b9d0344052" /><Relationship Type="http://schemas.openxmlformats.org/officeDocument/2006/relationships/slide" Target="/ppt/slides/slide2.xml" Id="R464435d4576541d8" /><Relationship Type="http://schemas.openxmlformats.org/officeDocument/2006/relationships/slide" Target="/ppt/slides/slide3.xml" Id="R60f82dc0aa494ead" /><Relationship Type="http://schemas.openxmlformats.org/officeDocument/2006/relationships/slide" Target="/ppt/slides/slide4.xml" Id="Re5e6ca29c64d4550" /><Relationship Type="http://schemas.openxmlformats.org/officeDocument/2006/relationships/slide" Target="/ppt/slides/slide5.xml" Id="Rbb36d7da99214722" /><Relationship Type="http://schemas.openxmlformats.org/officeDocument/2006/relationships/slide" Target="/ppt/slides/slide6.xml" Id="Rde245779e6c9450f" /><Relationship Type="http://schemas.openxmlformats.org/officeDocument/2006/relationships/slide" Target="/ppt/slides/slide7.xml" Id="R31a1604259ef4a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858e492e5e45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ba994c0a248e4" /><Relationship Type="http://schemas.openxmlformats.org/officeDocument/2006/relationships/theme" Target="/ppt/slideMasters/theme/theme1.xml" Id="R1cec23b783e342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1ba994c0a248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bd5a5fac045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7240489e84a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5defc583fa42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c8ee9755843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3ab0e48174a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6f251955943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dccab0fb946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ZAWADI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ZAWADI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ZAWADI AS ble etablert [år] og holder til i Åfjord.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ZAWADI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ZAWADI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ZAWADI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2 679 758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10 138 515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10 608 859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ZAWADI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HOÅS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ZAWADI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Ragnar Hoås, Hesthagan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7170 Åfjord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912 817 105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ZAWADI AS</a:t>
            </a:r>
          </a:p>
        </p:txBody>
      </p:sp>
    </p:spTree>
  </p:cSld>
  <p:clrMapOvr>
    <a:masterClrMapping xmlns:a="http://schemas.openxmlformats.org/drawingml/2006/main"/>
  </p:clrMapOvr>
</p:sld>
</file>