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9f468645a740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cc2ab75854af2"/>
  </p:sldMasterIdLst>
  <p:sldIdLst>
    <p:sldId xmlns:r="http://schemas.openxmlformats.org/officeDocument/2006/relationships" id="256" r:id="Re33cc9f07b7d4ce4"/>
    <p:sldId xmlns:r="http://schemas.openxmlformats.org/officeDocument/2006/relationships" id="257" r:id="Ra1c708f3c8cc485c"/>
    <p:sldId xmlns:r="http://schemas.openxmlformats.org/officeDocument/2006/relationships" id="258" r:id="R203d558f570940b0"/>
    <p:sldId xmlns:r="http://schemas.openxmlformats.org/officeDocument/2006/relationships" id="259" r:id="R06a897dfc88346b3"/>
    <p:sldId xmlns:r="http://schemas.openxmlformats.org/officeDocument/2006/relationships" id="260" r:id="R9934d2fda6d841ab"/>
    <p:sldId xmlns:r="http://schemas.openxmlformats.org/officeDocument/2006/relationships" id="261" r:id="R09dfd3c578f542b0"/>
    <p:sldId xmlns:r="http://schemas.openxmlformats.org/officeDocument/2006/relationships" id="262" r:id="Rdd56e3d27a4948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cc2ab75854af2" /><Relationship Type="http://schemas.openxmlformats.org/officeDocument/2006/relationships/slide" Target="/ppt/slides/slide1.xml" Id="Re33cc9f07b7d4ce4" /><Relationship Type="http://schemas.openxmlformats.org/officeDocument/2006/relationships/slide" Target="/ppt/slides/slide2.xml" Id="Ra1c708f3c8cc485c" /><Relationship Type="http://schemas.openxmlformats.org/officeDocument/2006/relationships/slide" Target="/ppt/slides/slide3.xml" Id="R203d558f570940b0" /><Relationship Type="http://schemas.openxmlformats.org/officeDocument/2006/relationships/slide" Target="/ppt/slides/slide4.xml" Id="R06a897dfc88346b3" /><Relationship Type="http://schemas.openxmlformats.org/officeDocument/2006/relationships/slide" Target="/ppt/slides/slide5.xml" Id="R9934d2fda6d841ab" /><Relationship Type="http://schemas.openxmlformats.org/officeDocument/2006/relationships/slide" Target="/ppt/slides/slide6.xml" Id="R09dfd3c578f542b0" /><Relationship Type="http://schemas.openxmlformats.org/officeDocument/2006/relationships/slide" Target="/ppt/slides/slide7.xml" Id="Rdd56e3d27a4948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fae3724ab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2e58f31b64039" /><Relationship Type="http://schemas.openxmlformats.org/officeDocument/2006/relationships/theme" Target="/ppt/slideMasters/theme/theme1.xml" Id="Rbc81219c8fc149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2e58f31b640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2e6254c55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7b2c6350e41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0b200635c46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83c87aed847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9e1a64ec2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d085310642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97463884143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VARDFJELL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17 373 538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16 059 478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16 405 092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51 587 191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51 889 001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REIERSRUD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Urteveien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912 815 102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