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b623db0ce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e15b9b5054a72"/>
  </p:sldMasterIdLst>
  <p:sldIdLst>
    <p:sldId xmlns:r="http://schemas.openxmlformats.org/officeDocument/2006/relationships" id="256" r:id="R840fd26649c440c3"/>
    <p:sldId xmlns:r="http://schemas.openxmlformats.org/officeDocument/2006/relationships" id="257" r:id="R3c188ac6c0b8477c"/>
    <p:sldId xmlns:r="http://schemas.openxmlformats.org/officeDocument/2006/relationships" id="258" r:id="Red2d3a5b5bbd4e89"/>
    <p:sldId xmlns:r="http://schemas.openxmlformats.org/officeDocument/2006/relationships" id="259" r:id="Rdddcb26db92c429e"/>
    <p:sldId xmlns:r="http://schemas.openxmlformats.org/officeDocument/2006/relationships" id="260" r:id="Ra1f01aaf6ad34f04"/>
    <p:sldId xmlns:r="http://schemas.openxmlformats.org/officeDocument/2006/relationships" id="261" r:id="Red986546e01b4425"/>
    <p:sldId xmlns:r="http://schemas.openxmlformats.org/officeDocument/2006/relationships" id="262" r:id="R285e787d0259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e15b9b5054a72" /><Relationship Type="http://schemas.openxmlformats.org/officeDocument/2006/relationships/slide" Target="/ppt/slides/slide1.xml" Id="R840fd26649c440c3" /><Relationship Type="http://schemas.openxmlformats.org/officeDocument/2006/relationships/slide" Target="/ppt/slides/slide2.xml" Id="R3c188ac6c0b8477c" /><Relationship Type="http://schemas.openxmlformats.org/officeDocument/2006/relationships/slide" Target="/ppt/slides/slide3.xml" Id="Red2d3a5b5bbd4e89" /><Relationship Type="http://schemas.openxmlformats.org/officeDocument/2006/relationships/slide" Target="/ppt/slides/slide4.xml" Id="Rdddcb26db92c429e" /><Relationship Type="http://schemas.openxmlformats.org/officeDocument/2006/relationships/slide" Target="/ppt/slides/slide5.xml" Id="Ra1f01aaf6ad34f04" /><Relationship Type="http://schemas.openxmlformats.org/officeDocument/2006/relationships/slide" Target="/ppt/slides/slide6.xml" Id="Red986546e01b4425" /><Relationship Type="http://schemas.openxmlformats.org/officeDocument/2006/relationships/slide" Target="/ppt/slides/slide7.xml" Id="R285e787d0259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3315d5d25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c1b32dcb449a" /><Relationship Type="http://schemas.openxmlformats.org/officeDocument/2006/relationships/theme" Target="/ppt/slideMasters/theme/theme1.xml" Id="R8e4344e160ec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dc1b32dcb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b9c1788a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719ef83c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8fefc9c4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90c071fe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993a2cb6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4c786008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ce6ed44d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ØLVER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