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935b2a185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e5ab882404c50"/>
  </p:sldMasterIdLst>
  <p:sldIdLst>
    <p:sldId xmlns:r="http://schemas.openxmlformats.org/officeDocument/2006/relationships" id="256" r:id="R3a1c99d148d145d4"/>
    <p:sldId xmlns:r="http://schemas.openxmlformats.org/officeDocument/2006/relationships" id="257" r:id="R96c18efbfd8541ab"/>
    <p:sldId xmlns:r="http://schemas.openxmlformats.org/officeDocument/2006/relationships" id="258" r:id="R1f7c6c3a17ac483c"/>
    <p:sldId xmlns:r="http://schemas.openxmlformats.org/officeDocument/2006/relationships" id="259" r:id="Rb18be4ceeb584aa8"/>
    <p:sldId xmlns:r="http://schemas.openxmlformats.org/officeDocument/2006/relationships" id="260" r:id="R053650917d764585"/>
    <p:sldId xmlns:r="http://schemas.openxmlformats.org/officeDocument/2006/relationships" id="261" r:id="R6e8a2bb7cd394a59"/>
    <p:sldId xmlns:r="http://schemas.openxmlformats.org/officeDocument/2006/relationships" id="262" r:id="Rec6abfeb5079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e5ab882404c50" /><Relationship Type="http://schemas.openxmlformats.org/officeDocument/2006/relationships/slide" Target="/ppt/slides/slide1.xml" Id="R3a1c99d148d145d4" /><Relationship Type="http://schemas.openxmlformats.org/officeDocument/2006/relationships/slide" Target="/ppt/slides/slide2.xml" Id="R96c18efbfd8541ab" /><Relationship Type="http://schemas.openxmlformats.org/officeDocument/2006/relationships/slide" Target="/ppt/slides/slide3.xml" Id="R1f7c6c3a17ac483c" /><Relationship Type="http://schemas.openxmlformats.org/officeDocument/2006/relationships/slide" Target="/ppt/slides/slide4.xml" Id="Rb18be4ceeb584aa8" /><Relationship Type="http://schemas.openxmlformats.org/officeDocument/2006/relationships/slide" Target="/ppt/slides/slide5.xml" Id="R053650917d764585" /><Relationship Type="http://schemas.openxmlformats.org/officeDocument/2006/relationships/slide" Target="/ppt/slides/slide6.xml" Id="R6e8a2bb7cd394a59" /><Relationship Type="http://schemas.openxmlformats.org/officeDocument/2006/relationships/slide" Target="/ppt/slides/slide7.xml" Id="Rec6abfeb5079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cca7584a9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0364c68345fe" /><Relationship Type="http://schemas.openxmlformats.org/officeDocument/2006/relationships/theme" Target="/ppt/slideMasters/theme/theme1.xml" Id="R2dd5f53799af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90364c683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a81448b6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8fe471dd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e017c3e4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93678c7b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17bcc801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0c91eec5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58a0fd18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