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c51647f27c4d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c1683126974a4b"/>
  </p:sldMasterIdLst>
  <p:sldIdLst>
    <p:sldId xmlns:r="http://schemas.openxmlformats.org/officeDocument/2006/relationships" id="256" r:id="Rf5c01bd3795140d4"/>
    <p:sldId xmlns:r="http://schemas.openxmlformats.org/officeDocument/2006/relationships" id="257" r:id="Rab944eac514a4048"/>
    <p:sldId xmlns:r="http://schemas.openxmlformats.org/officeDocument/2006/relationships" id="258" r:id="R34e43314aeea4630"/>
    <p:sldId xmlns:r="http://schemas.openxmlformats.org/officeDocument/2006/relationships" id="259" r:id="R521cec3cb2f44e3e"/>
    <p:sldId xmlns:r="http://schemas.openxmlformats.org/officeDocument/2006/relationships" id="260" r:id="R2fce6849102846ae"/>
    <p:sldId xmlns:r="http://schemas.openxmlformats.org/officeDocument/2006/relationships" id="261" r:id="R45bd8d4d5c3d49cc"/>
    <p:sldId xmlns:r="http://schemas.openxmlformats.org/officeDocument/2006/relationships" id="262" r:id="R339beef8827a4c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1683126974a4b" /><Relationship Type="http://schemas.openxmlformats.org/officeDocument/2006/relationships/slide" Target="/ppt/slides/slide1.xml" Id="Rf5c01bd3795140d4" /><Relationship Type="http://schemas.openxmlformats.org/officeDocument/2006/relationships/slide" Target="/ppt/slides/slide2.xml" Id="Rab944eac514a4048" /><Relationship Type="http://schemas.openxmlformats.org/officeDocument/2006/relationships/slide" Target="/ppt/slides/slide3.xml" Id="R34e43314aeea4630" /><Relationship Type="http://schemas.openxmlformats.org/officeDocument/2006/relationships/slide" Target="/ppt/slides/slide4.xml" Id="R521cec3cb2f44e3e" /><Relationship Type="http://schemas.openxmlformats.org/officeDocument/2006/relationships/slide" Target="/ppt/slides/slide5.xml" Id="R2fce6849102846ae" /><Relationship Type="http://schemas.openxmlformats.org/officeDocument/2006/relationships/slide" Target="/ppt/slides/slide6.xml" Id="R45bd8d4d5c3d49cc" /><Relationship Type="http://schemas.openxmlformats.org/officeDocument/2006/relationships/slide" Target="/ppt/slides/slide7.xml" Id="R339beef8827a4c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a16fe9c824b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01cb418d2438b" /><Relationship Type="http://schemas.openxmlformats.org/officeDocument/2006/relationships/theme" Target="/ppt/slideMasters/theme/theme1.xml" Id="R53b953828b7943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901cb418d243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9bbb474b143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84fc2714741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744ff04594e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bccac106f4f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8b8e7e5d647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4fd2ec0ac41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79b23d0db4f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MALEXCO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MALEXCO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MALEXCO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MALEXCO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MALEXCO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MALEXCO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882 880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35 091 212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80 505 652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90 651 994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MALEXCO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LORENTZEN  –  93,3 %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LORENTZEN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MALEXCO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912 775 925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MALEXCO AS</a:t>
            </a:r>
          </a:p>
        </p:txBody>
      </p:sp>
    </p:spTree>
  </p:cSld>
  <p:clrMapOvr>
    <a:masterClrMapping xmlns:a="http://schemas.openxmlformats.org/drawingml/2006/main"/>
  </p:clrMapOvr>
</p:sld>
</file>