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357d306d334a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2132defbc4cd2"/>
  </p:sldMasterIdLst>
  <p:sldIdLst>
    <p:sldId xmlns:r="http://schemas.openxmlformats.org/officeDocument/2006/relationships" id="256" r:id="Rb9633556380343b4"/>
    <p:sldId xmlns:r="http://schemas.openxmlformats.org/officeDocument/2006/relationships" id="257" r:id="R9e94a1ecb8a14fcc"/>
    <p:sldId xmlns:r="http://schemas.openxmlformats.org/officeDocument/2006/relationships" id="258" r:id="Rfa5ea53f06fe4f2f"/>
    <p:sldId xmlns:r="http://schemas.openxmlformats.org/officeDocument/2006/relationships" id="259" r:id="Rc82cb06720cb4163"/>
    <p:sldId xmlns:r="http://schemas.openxmlformats.org/officeDocument/2006/relationships" id="260" r:id="R9e8c55e46cba4991"/>
    <p:sldId xmlns:r="http://schemas.openxmlformats.org/officeDocument/2006/relationships" id="261" r:id="R86e05b213e3041e0"/>
    <p:sldId xmlns:r="http://schemas.openxmlformats.org/officeDocument/2006/relationships" id="262" r:id="Rd1f5de60ca154b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2132defbc4cd2" /><Relationship Type="http://schemas.openxmlformats.org/officeDocument/2006/relationships/slide" Target="/ppt/slides/slide1.xml" Id="Rb9633556380343b4" /><Relationship Type="http://schemas.openxmlformats.org/officeDocument/2006/relationships/slide" Target="/ppt/slides/slide2.xml" Id="R9e94a1ecb8a14fcc" /><Relationship Type="http://schemas.openxmlformats.org/officeDocument/2006/relationships/slide" Target="/ppt/slides/slide3.xml" Id="Rfa5ea53f06fe4f2f" /><Relationship Type="http://schemas.openxmlformats.org/officeDocument/2006/relationships/slide" Target="/ppt/slides/slide4.xml" Id="Rc82cb06720cb4163" /><Relationship Type="http://schemas.openxmlformats.org/officeDocument/2006/relationships/slide" Target="/ppt/slides/slide5.xml" Id="R9e8c55e46cba4991" /><Relationship Type="http://schemas.openxmlformats.org/officeDocument/2006/relationships/slide" Target="/ppt/slides/slide6.xml" Id="R86e05b213e3041e0" /><Relationship Type="http://schemas.openxmlformats.org/officeDocument/2006/relationships/slide" Target="/ppt/slides/slide7.xml" Id="Rd1f5de60ca154b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6554611c04c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5e4efa7f144df" /><Relationship Type="http://schemas.openxmlformats.org/officeDocument/2006/relationships/theme" Target="/ppt/slideMasters/theme/theme1.xml" Id="R913d2ac4916244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5e4efa7f144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c5e3258c2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f5bc5cfb84e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7e790afdb48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e79dedc47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897fb1f9b48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6e88776d04b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558e8de3d41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SIVILØKONOM MARTIN STEINAR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SIVILØKONOM MARTIN STEINAR HAGEN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4 160 831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22 163 715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22 390 819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FORNYERSERVICE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Lersbrygga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3077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martin@lersbrygga.no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912 755 010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SIVILØKONOM MARTIN STEINAR HAGEN AS</a:t>
            </a:r>
          </a:p>
        </p:txBody>
      </p:sp>
    </p:spTree>
  </p:cSld>
  <p:clrMapOvr>
    <a:masterClrMapping xmlns:a="http://schemas.openxmlformats.org/drawingml/2006/main"/>
  </p:clrMapOvr>
</p:sld>
</file>