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8c9e24a5e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c8794de9c4263"/>
  </p:sldMasterIdLst>
  <p:sldIdLst>
    <p:sldId xmlns:r="http://schemas.openxmlformats.org/officeDocument/2006/relationships" id="256" r:id="Rb87dbe841f604163"/>
    <p:sldId xmlns:r="http://schemas.openxmlformats.org/officeDocument/2006/relationships" id="257" r:id="R6eda228573214ef8"/>
    <p:sldId xmlns:r="http://schemas.openxmlformats.org/officeDocument/2006/relationships" id="258" r:id="R88949455ae384c83"/>
    <p:sldId xmlns:r="http://schemas.openxmlformats.org/officeDocument/2006/relationships" id="259" r:id="R48d4c32f4f954dd4"/>
    <p:sldId xmlns:r="http://schemas.openxmlformats.org/officeDocument/2006/relationships" id="260" r:id="Ra4eaae42062e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c8794de9c4263" /><Relationship Type="http://schemas.openxmlformats.org/officeDocument/2006/relationships/slide" Target="/ppt/slides/slide1.xml" Id="Rb87dbe841f604163" /><Relationship Type="http://schemas.openxmlformats.org/officeDocument/2006/relationships/slide" Target="/ppt/slides/slide2.xml" Id="R6eda228573214ef8" /><Relationship Type="http://schemas.openxmlformats.org/officeDocument/2006/relationships/slide" Target="/ppt/slides/slide3.xml" Id="R88949455ae384c83" /><Relationship Type="http://schemas.openxmlformats.org/officeDocument/2006/relationships/slide" Target="/ppt/slides/slide4.xml" Id="R48d4c32f4f954dd4" /><Relationship Type="http://schemas.openxmlformats.org/officeDocument/2006/relationships/slide" Target="/ppt/slides/slide5.xml" Id="Ra4eaae42062e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a9a66d119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a8867ebf439d" /><Relationship Type="http://schemas.openxmlformats.org/officeDocument/2006/relationships/theme" Target="/ppt/slideMasters/theme/theme1.xml" Id="Rf18098fcd552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6a8867ebf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ae4fc7a3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afbd06c4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6db9fd65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a72a97fe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867658fa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FOR ALLE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FOR ALLE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Aunevik, Vestre Myrbakkvei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lyngdalforalle@gmail.com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FOR ALLE</a:t>
            </a:r>
          </a:p>
        </p:txBody>
      </p:sp>
    </p:spTree>
  </p:cSld>
  <p:clrMapOvr>
    <a:masterClrMapping xmlns:a="http://schemas.openxmlformats.org/drawingml/2006/main"/>
  </p:clrMapOvr>
</p:sld>
</file>