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0eeffc8d49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2f225a12d4d6a"/>
  </p:sldMasterIdLst>
  <p:sldIdLst>
    <p:sldId xmlns:r="http://schemas.openxmlformats.org/officeDocument/2006/relationships" id="256" r:id="R66c8e113d5574aee"/>
    <p:sldId xmlns:r="http://schemas.openxmlformats.org/officeDocument/2006/relationships" id="257" r:id="Rccd040b8f44f46fb"/>
    <p:sldId xmlns:r="http://schemas.openxmlformats.org/officeDocument/2006/relationships" id="258" r:id="Rd6bb734caa2b421c"/>
    <p:sldId xmlns:r="http://schemas.openxmlformats.org/officeDocument/2006/relationships" id="259" r:id="R8e6bb6ee074b4e72"/>
    <p:sldId xmlns:r="http://schemas.openxmlformats.org/officeDocument/2006/relationships" id="260" r:id="R73f45763197b4e71"/>
    <p:sldId xmlns:r="http://schemas.openxmlformats.org/officeDocument/2006/relationships" id="261" r:id="R0d4e02f881374cf8"/>
    <p:sldId xmlns:r="http://schemas.openxmlformats.org/officeDocument/2006/relationships" id="262" r:id="R18a593e6af37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2f225a12d4d6a" /><Relationship Type="http://schemas.openxmlformats.org/officeDocument/2006/relationships/slide" Target="/ppt/slides/slide1.xml" Id="R66c8e113d5574aee" /><Relationship Type="http://schemas.openxmlformats.org/officeDocument/2006/relationships/slide" Target="/ppt/slides/slide2.xml" Id="Rccd040b8f44f46fb" /><Relationship Type="http://schemas.openxmlformats.org/officeDocument/2006/relationships/slide" Target="/ppt/slides/slide3.xml" Id="Rd6bb734caa2b421c" /><Relationship Type="http://schemas.openxmlformats.org/officeDocument/2006/relationships/slide" Target="/ppt/slides/slide4.xml" Id="R8e6bb6ee074b4e72" /><Relationship Type="http://schemas.openxmlformats.org/officeDocument/2006/relationships/slide" Target="/ppt/slides/slide5.xml" Id="R73f45763197b4e71" /><Relationship Type="http://schemas.openxmlformats.org/officeDocument/2006/relationships/slide" Target="/ppt/slides/slide6.xml" Id="R0d4e02f881374cf8" /><Relationship Type="http://schemas.openxmlformats.org/officeDocument/2006/relationships/slide" Target="/ppt/slides/slide7.xml" Id="R18a593e6af37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b8857f7e6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8a686a48f4eda" /><Relationship Type="http://schemas.openxmlformats.org/officeDocument/2006/relationships/theme" Target="/ppt/slideMasters/theme/theme1.xml" Id="R06a31a18fd8a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48a686a48f4e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873ef022c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c5fea357a4b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9cb1ef2284b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cca10e1d2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0b9ef2d2e48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e5c74e9b2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878effeec4d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HOBBELSTAD OG RØNNING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HOBBELSTAD OG RØNNING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46 786 401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6 810 104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348 468 818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362 625 966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 INDRELID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30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912 701 069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HOBBELSTAD OG RØNNING AS</a:t>
            </a:r>
          </a:p>
        </p:txBody>
      </p:sp>
    </p:spTree>
  </p:cSld>
  <p:clrMapOvr>
    <a:masterClrMapping xmlns:a="http://schemas.openxmlformats.org/drawingml/2006/main"/>
  </p:clrMapOvr>
</p:sld>
</file>