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8ece540f4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134912f884a48"/>
  </p:sldMasterIdLst>
  <p:sldIdLst>
    <p:sldId xmlns:r="http://schemas.openxmlformats.org/officeDocument/2006/relationships" id="256" r:id="R0de21b24f34f4772"/>
    <p:sldId xmlns:r="http://schemas.openxmlformats.org/officeDocument/2006/relationships" id="257" r:id="Rcea71624ef034966"/>
    <p:sldId xmlns:r="http://schemas.openxmlformats.org/officeDocument/2006/relationships" id="258" r:id="Rcfee95dd3ddd48bb"/>
    <p:sldId xmlns:r="http://schemas.openxmlformats.org/officeDocument/2006/relationships" id="259" r:id="R3003046c49cb4cf4"/>
    <p:sldId xmlns:r="http://schemas.openxmlformats.org/officeDocument/2006/relationships" id="260" r:id="Ra67f1a35965546f1"/>
    <p:sldId xmlns:r="http://schemas.openxmlformats.org/officeDocument/2006/relationships" id="261" r:id="R5873bcd213b84e5d"/>
    <p:sldId xmlns:r="http://schemas.openxmlformats.org/officeDocument/2006/relationships" id="262" r:id="Rf9f9db706d2c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134912f884a48" /><Relationship Type="http://schemas.openxmlformats.org/officeDocument/2006/relationships/slide" Target="/ppt/slides/slide1.xml" Id="R0de21b24f34f4772" /><Relationship Type="http://schemas.openxmlformats.org/officeDocument/2006/relationships/slide" Target="/ppt/slides/slide2.xml" Id="Rcea71624ef034966" /><Relationship Type="http://schemas.openxmlformats.org/officeDocument/2006/relationships/slide" Target="/ppt/slides/slide3.xml" Id="Rcfee95dd3ddd48bb" /><Relationship Type="http://schemas.openxmlformats.org/officeDocument/2006/relationships/slide" Target="/ppt/slides/slide4.xml" Id="R3003046c49cb4cf4" /><Relationship Type="http://schemas.openxmlformats.org/officeDocument/2006/relationships/slide" Target="/ppt/slides/slide5.xml" Id="Ra67f1a35965546f1" /><Relationship Type="http://schemas.openxmlformats.org/officeDocument/2006/relationships/slide" Target="/ppt/slides/slide6.xml" Id="R5873bcd213b84e5d" /><Relationship Type="http://schemas.openxmlformats.org/officeDocument/2006/relationships/slide" Target="/ppt/slides/slide7.xml" Id="Rf9f9db706d2c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ba458e6a8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767f7dfa4ca3" /><Relationship Type="http://schemas.openxmlformats.org/officeDocument/2006/relationships/theme" Target="/ppt/slideMasters/theme/theme1.xml" Id="R74cf21bd98fe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8767f7dfa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eb830426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9bddd132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58f79ce7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02a9d994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2ba652a2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5c57b1439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9261215f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