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5c5e81971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2a0d5884d4da6"/>
  </p:sldMasterIdLst>
  <p:sldIdLst>
    <p:sldId xmlns:r="http://schemas.openxmlformats.org/officeDocument/2006/relationships" id="256" r:id="R1928d97ad268427d"/>
    <p:sldId xmlns:r="http://schemas.openxmlformats.org/officeDocument/2006/relationships" id="257" r:id="Redd104b6c8bc4c47"/>
    <p:sldId xmlns:r="http://schemas.openxmlformats.org/officeDocument/2006/relationships" id="258" r:id="Rb89fc0f9c95f40a6"/>
    <p:sldId xmlns:r="http://schemas.openxmlformats.org/officeDocument/2006/relationships" id="259" r:id="R76068415c23a454b"/>
    <p:sldId xmlns:r="http://schemas.openxmlformats.org/officeDocument/2006/relationships" id="260" r:id="Rd0662ae105d5469d"/>
    <p:sldId xmlns:r="http://schemas.openxmlformats.org/officeDocument/2006/relationships" id="261" r:id="R7bef32cde64540ff"/>
    <p:sldId xmlns:r="http://schemas.openxmlformats.org/officeDocument/2006/relationships" id="262" r:id="Rd93ab9758a3a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2a0d5884d4da6" /><Relationship Type="http://schemas.openxmlformats.org/officeDocument/2006/relationships/slide" Target="/ppt/slides/slide1.xml" Id="R1928d97ad268427d" /><Relationship Type="http://schemas.openxmlformats.org/officeDocument/2006/relationships/slide" Target="/ppt/slides/slide2.xml" Id="Redd104b6c8bc4c47" /><Relationship Type="http://schemas.openxmlformats.org/officeDocument/2006/relationships/slide" Target="/ppt/slides/slide3.xml" Id="Rb89fc0f9c95f40a6" /><Relationship Type="http://schemas.openxmlformats.org/officeDocument/2006/relationships/slide" Target="/ppt/slides/slide4.xml" Id="R76068415c23a454b" /><Relationship Type="http://schemas.openxmlformats.org/officeDocument/2006/relationships/slide" Target="/ppt/slides/slide5.xml" Id="Rd0662ae105d5469d" /><Relationship Type="http://schemas.openxmlformats.org/officeDocument/2006/relationships/slide" Target="/ppt/slides/slide6.xml" Id="R7bef32cde64540ff" /><Relationship Type="http://schemas.openxmlformats.org/officeDocument/2006/relationships/slide" Target="/ppt/slides/slide7.xml" Id="Rd93ab9758a3a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f02cdefa5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cb5c6a08b42a6" /><Relationship Type="http://schemas.openxmlformats.org/officeDocument/2006/relationships/theme" Target="/ppt/slideMasters/theme/theme1.xml" Id="R1b4eed4290c2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cb5c6a08b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da4bd06d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0f943ce5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3f6d5ef80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7421fec01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3a4303909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974f51688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3426bd0c0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