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70ac0498264f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7adbddc2e64b7a"/>
  </p:sldMasterIdLst>
  <p:sldIdLst>
    <p:sldId xmlns:r="http://schemas.openxmlformats.org/officeDocument/2006/relationships" id="256" r:id="R4fc7bf446ab64ad4"/>
    <p:sldId xmlns:r="http://schemas.openxmlformats.org/officeDocument/2006/relationships" id="257" r:id="Re76978200ac0484b"/>
    <p:sldId xmlns:r="http://schemas.openxmlformats.org/officeDocument/2006/relationships" id="258" r:id="R46d59d3f1dfe42b2"/>
    <p:sldId xmlns:r="http://schemas.openxmlformats.org/officeDocument/2006/relationships" id="259" r:id="R38cc24ebed4343fb"/>
    <p:sldId xmlns:r="http://schemas.openxmlformats.org/officeDocument/2006/relationships" id="260" r:id="R5fb9bc6e0e9c44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adbddc2e64b7a" /><Relationship Type="http://schemas.openxmlformats.org/officeDocument/2006/relationships/slide" Target="/ppt/slides/slide1.xml" Id="R4fc7bf446ab64ad4" /><Relationship Type="http://schemas.openxmlformats.org/officeDocument/2006/relationships/slide" Target="/ppt/slides/slide2.xml" Id="Re76978200ac0484b" /><Relationship Type="http://schemas.openxmlformats.org/officeDocument/2006/relationships/slide" Target="/ppt/slides/slide3.xml" Id="R46d59d3f1dfe42b2" /><Relationship Type="http://schemas.openxmlformats.org/officeDocument/2006/relationships/slide" Target="/ppt/slides/slide4.xml" Id="R38cc24ebed4343fb" /><Relationship Type="http://schemas.openxmlformats.org/officeDocument/2006/relationships/slide" Target="/ppt/slides/slide5.xml" Id="R5fb9bc6e0e9c44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857f0e9934d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5dc6282f34b3b" /><Relationship Type="http://schemas.openxmlformats.org/officeDocument/2006/relationships/theme" Target="/ppt/slideMasters/theme/theme1.xml" Id="Rc790b7611844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c5dc6282f34b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5fd629f7f4c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e99da0a2f45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8e6b52d9547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e3b5d98f24f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19069513b42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NÆRINGS- OG FISKERIDEPARTEMENTET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Gerhardsens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postmottak@nfd.dep.no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912 660 680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