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68069c6d2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6b7176d364b55"/>
  </p:sldMasterIdLst>
  <p:sldIdLst>
    <p:sldId xmlns:r="http://schemas.openxmlformats.org/officeDocument/2006/relationships" id="256" r:id="R30e5351185fe413f"/>
    <p:sldId xmlns:r="http://schemas.openxmlformats.org/officeDocument/2006/relationships" id="257" r:id="R84bd9e9eebda496e"/>
    <p:sldId xmlns:r="http://schemas.openxmlformats.org/officeDocument/2006/relationships" id="258" r:id="R6d4428cb488b489d"/>
    <p:sldId xmlns:r="http://schemas.openxmlformats.org/officeDocument/2006/relationships" id="259" r:id="R2633b93e00134d84"/>
    <p:sldId xmlns:r="http://schemas.openxmlformats.org/officeDocument/2006/relationships" id="260" r:id="R97dd2606ea7b4deb"/>
    <p:sldId xmlns:r="http://schemas.openxmlformats.org/officeDocument/2006/relationships" id="261" r:id="Rc90cc04dd8124ea9"/>
    <p:sldId xmlns:r="http://schemas.openxmlformats.org/officeDocument/2006/relationships" id="262" r:id="Rff1848c0515f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6b7176d364b55" /><Relationship Type="http://schemas.openxmlformats.org/officeDocument/2006/relationships/slide" Target="/ppt/slides/slide1.xml" Id="R30e5351185fe413f" /><Relationship Type="http://schemas.openxmlformats.org/officeDocument/2006/relationships/slide" Target="/ppt/slides/slide2.xml" Id="R84bd9e9eebda496e" /><Relationship Type="http://schemas.openxmlformats.org/officeDocument/2006/relationships/slide" Target="/ppt/slides/slide3.xml" Id="R6d4428cb488b489d" /><Relationship Type="http://schemas.openxmlformats.org/officeDocument/2006/relationships/slide" Target="/ppt/slides/slide4.xml" Id="R2633b93e00134d84" /><Relationship Type="http://schemas.openxmlformats.org/officeDocument/2006/relationships/slide" Target="/ppt/slides/slide5.xml" Id="R97dd2606ea7b4deb" /><Relationship Type="http://schemas.openxmlformats.org/officeDocument/2006/relationships/slide" Target="/ppt/slides/slide6.xml" Id="Rc90cc04dd8124ea9" /><Relationship Type="http://schemas.openxmlformats.org/officeDocument/2006/relationships/slide" Target="/ppt/slides/slide7.xml" Id="Rff1848c0515f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47ee7acea46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e6864839443db" /><Relationship Type="http://schemas.openxmlformats.org/officeDocument/2006/relationships/theme" Target="/ppt/slideMasters/theme/theme1.xml" Id="R2fc48cba7ee6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e68648394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cb61ede98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4b6c7b19e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1f34505a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91a1b5c9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790883b1e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880771d245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0c013e089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