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85a2f9919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6e60337b14045"/>
  </p:sldMasterIdLst>
  <p:sldIdLst>
    <p:sldId xmlns:r="http://schemas.openxmlformats.org/officeDocument/2006/relationships" id="256" r:id="R1c3fc5719e834b1a"/>
    <p:sldId xmlns:r="http://schemas.openxmlformats.org/officeDocument/2006/relationships" id="257" r:id="R22fe4436c8304d1e"/>
    <p:sldId xmlns:r="http://schemas.openxmlformats.org/officeDocument/2006/relationships" id="258" r:id="R82afa5a6c39d4d04"/>
    <p:sldId xmlns:r="http://schemas.openxmlformats.org/officeDocument/2006/relationships" id="259" r:id="R3ec7c7b8bdcf4dbf"/>
    <p:sldId xmlns:r="http://schemas.openxmlformats.org/officeDocument/2006/relationships" id="260" r:id="Rf8f0fa4894cd467f"/>
    <p:sldId xmlns:r="http://schemas.openxmlformats.org/officeDocument/2006/relationships" id="261" r:id="Rc652efd0c003407c"/>
    <p:sldId xmlns:r="http://schemas.openxmlformats.org/officeDocument/2006/relationships" id="262" r:id="Ra82bcba81cb9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6e60337b14045" /><Relationship Type="http://schemas.openxmlformats.org/officeDocument/2006/relationships/slide" Target="/ppt/slides/slide1.xml" Id="R1c3fc5719e834b1a" /><Relationship Type="http://schemas.openxmlformats.org/officeDocument/2006/relationships/slide" Target="/ppt/slides/slide2.xml" Id="R22fe4436c8304d1e" /><Relationship Type="http://schemas.openxmlformats.org/officeDocument/2006/relationships/slide" Target="/ppt/slides/slide3.xml" Id="R82afa5a6c39d4d04" /><Relationship Type="http://schemas.openxmlformats.org/officeDocument/2006/relationships/slide" Target="/ppt/slides/slide4.xml" Id="R3ec7c7b8bdcf4dbf" /><Relationship Type="http://schemas.openxmlformats.org/officeDocument/2006/relationships/slide" Target="/ppt/slides/slide5.xml" Id="Rf8f0fa4894cd467f" /><Relationship Type="http://schemas.openxmlformats.org/officeDocument/2006/relationships/slide" Target="/ppt/slides/slide6.xml" Id="Rc652efd0c003407c" /><Relationship Type="http://schemas.openxmlformats.org/officeDocument/2006/relationships/slide" Target="/ppt/slides/slide7.xml" Id="Ra82bcba81cb9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aac9e64b4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d9dc06674585" /><Relationship Type="http://schemas.openxmlformats.org/officeDocument/2006/relationships/theme" Target="/ppt/slideMasters/theme/theme1.xml" Id="Rfefd02dcc19c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dd9dc0667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81e86982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34fbddd93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dbef3010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032cbc77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d815d44f6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24b78e26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56576d32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22 404 070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25 073 380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SANNESMOEN BJØRN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912 615 898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