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d0d456d3f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bb4b9249f40df"/>
  </p:sldMasterIdLst>
  <p:sldIdLst>
    <p:sldId xmlns:r="http://schemas.openxmlformats.org/officeDocument/2006/relationships" id="256" r:id="R417c0bd5899a4511"/>
    <p:sldId xmlns:r="http://schemas.openxmlformats.org/officeDocument/2006/relationships" id="257" r:id="R41f82decedf64c4d"/>
    <p:sldId xmlns:r="http://schemas.openxmlformats.org/officeDocument/2006/relationships" id="258" r:id="Ra35187a6dc644bab"/>
    <p:sldId xmlns:r="http://schemas.openxmlformats.org/officeDocument/2006/relationships" id="259" r:id="Rf2c586deae1e4e39"/>
    <p:sldId xmlns:r="http://schemas.openxmlformats.org/officeDocument/2006/relationships" id="260" r:id="Rbf374d7d081e41b6"/>
    <p:sldId xmlns:r="http://schemas.openxmlformats.org/officeDocument/2006/relationships" id="261" r:id="Re92560aa044646ca"/>
    <p:sldId xmlns:r="http://schemas.openxmlformats.org/officeDocument/2006/relationships" id="262" r:id="R37052f428054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bb4b9249f40df" /><Relationship Type="http://schemas.openxmlformats.org/officeDocument/2006/relationships/slide" Target="/ppt/slides/slide1.xml" Id="R417c0bd5899a4511" /><Relationship Type="http://schemas.openxmlformats.org/officeDocument/2006/relationships/slide" Target="/ppt/slides/slide2.xml" Id="R41f82decedf64c4d" /><Relationship Type="http://schemas.openxmlformats.org/officeDocument/2006/relationships/slide" Target="/ppt/slides/slide3.xml" Id="Ra35187a6dc644bab" /><Relationship Type="http://schemas.openxmlformats.org/officeDocument/2006/relationships/slide" Target="/ppt/slides/slide4.xml" Id="Rf2c586deae1e4e39" /><Relationship Type="http://schemas.openxmlformats.org/officeDocument/2006/relationships/slide" Target="/ppt/slides/slide5.xml" Id="Rbf374d7d081e41b6" /><Relationship Type="http://schemas.openxmlformats.org/officeDocument/2006/relationships/slide" Target="/ppt/slides/slide6.xml" Id="Re92560aa044646ca" /><Relationship Type="http://schemas.openxmlformats.org/officeDocument/2006/relationships/slide" Target="/ppt/slides/slide7.xml" Id="R37052f428054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f883de7c4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1963e0844d32" /><Relationship Type="http://schemas.openxmlformats.org/officeDocument/2006/relationships/theme" Target="/ppt/slideMasters/theme/theme1.xml" Id="R83f0ba65976b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71963e084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24a54617a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c91fae819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4433bee0d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895483787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761e3f9884c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b2c77c0dd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dff330d21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