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270a76adec43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5b862b7da4444"/>
  </p:sldMasterIdLst>
  <p:sldIdLst>
    <p:sldId xmlns:r="http://schemas.openxmlformats.org/officeDocument/2006/relationships" id="256" r:id="R15d22041ee724b8b"/>
    <p:sldId xmlns:r="http://schemas.openxmlformats.org/officeDocument/2006/relationships" id="257" r:id="R0b55e4c9251e49f4"/>
    <p:sldId xmlns:r="http://schemas.openxmlformats.org/officeDocument/2006/relationships" id="258" r:id="Rd907495c4def484b"/>
    <p:sldId xmlns:r="http://schemas.openxmlformats.org/officeDocument/2006/relationships" id="259" r:id="Rdd1dbf673f0c4dc7"/>
    <p:sldId xmlns:r="http://schemas.openxmlformats.org/officeDocument/2006/relationships" id="260" r:id="Rbe71139db39d4a60"/>
    <p:sldId xmlns:r="http://schemas.openxmlformats.org/officeDocument/2006/relationships" id="261" r:id="R9f57d104fe2c4e3e"/>
    <p:sldId xmlns:r="http://schemas.openxmlformats.org/officeDocument/2006/relationships" id="262" r:id="R136544d5d0924b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5b862b7da4444" /><Relationship Type="http://schemas.openxmlformats.org/officeDocument/2006/relationships/slide" Target="/ppt/slides/slide1.xml" Id="R15d22041ee724b8b" /><Relationship Type="http://schemas.openxmlformats.org/officeDocument/2006/relationships/slide" Target="/ppt/slides/slide2.xml" Id="R0b55e4c9251e49f4" /><Relationship Type="http://schemas.openxmlformats.org/officeDocument/2006/relationships/slide" Target="/ppt/slides/slide3.xml" Id="Rd907495c4def484b" /><Relationship Type="http://schemas.openxmlformats.org/officeDocument/2006/relationships/slide" Target="/ppt/slides/slide4.xml" Id="Rdd1dbf673f0c4dc7" /><Relationship Type="http://schemas.openxmlformats.org/officeDocument/2006/relationships/slide" Target="/ppt/slides/slide5.xml" Id="Rbe71139db39d4a60" /><Relationship Type="http://schemas.openxmlformats.org/officeDocument/2006/relationships/slide" Target="/ppt/slides/slide6.xml" Id="R9f57d104fe2c4e3e" /><Relationship Type="http://schemas.openxmlformats.org/officeDocument/2006/relationships/slide" Target="/ppt/slides/slide7.xml" Id="R136544d5d0924b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cdbabd55b41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08d7e65bd4633" /><Relationship Type="http://schemas.openxmlformats.org/officeDocument/2006/relationships/theme" Target="/ppt/slideMasters/theme/theme1.xml" Id="R05e3692119934c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c08d7e65bd46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6aa7b51f844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50713e1f8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462e229ff49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ab2079b9f4a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ed08cd8e34e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f79cf8bcd42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3bbf5548142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CONSTRUCTIO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CONSTRUCTIO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219 506 470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2 676 610 066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2 834 874 220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HOLTH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INVEST AS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GREY SWAN AS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GUNNAR HOLTH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912 592 677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