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69f68afc3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8d4cea0894d0e"/>
  </p:sldMasterIdLst>
  <p:sldIdLst>
    <p:sldId xmlns:r="http://schemas.openxmlformats.org/officeDocument/2006/relationships" id="256" r:id="R98d6b0966e2e4c80"/>
    <p:sldId xmlns:r="http://schemas.openxmlformats.org/officeDocument/2006/relationships" id="257" r:id="R7a8b5fcc09d540eb"/>
    <p:sldId xmlns:r="http://schemas.openxmlformats.org/officeDocument/2006/relationships" id="258" r:id="R08113861f498492b"/>
    <p:sldId xmlns:r="http://schemas.openxmlformats.org/officeDocument/2006/relationships" id="259" r:id="R6f25a313b5b34270"/>
    <p:sldId xmlns:r="http://schemas.openxmlformats.org/officeDocument/2006/relationships" id="260" r:id="Rcc480f9e9f5d4569"/>
    <p:sldId xmlns:r="http://schemas.openxmlformats.org/officeDocument/2006/relationships" id="261" r:id="R551e9838d9c34092"/>
    <p:sldId xmlns:r="http://schemas.openxmlformats.org/officeDocument/2006/relationships" id="262" r:id="Rb87fc57a4e79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8d4cea0894d0e" /><Relationship Type="http://schemas.openxmlformats.org/officeDocument/2006/relationships/slide" Target="/ppt/slides/slide1.xml" Id="R98d6b0966e2e4c80" /><Relationship Type="http://schemas.openxmlformats.org/officeDocument/2006/relationships/slide" Target="/ppt/slides/slide2.xml" Id="R7a8b5fcc09d540eb" /><Relationship Type="http://schemas.openxmlformats.org/officeDocument/2006/relationships/slide" Target="/ppt/slides/slide3.xml" Id="R08113861f498492b" /><Relationship Type="http://schemas.openxmlformats.org/officeDocument/2006/relationships/slide" Target="/ppt/slides/slide4.xml" Id="R6f25a313b5b34270" /><Relationship Type="http://schemas.openxmlformats.org/officeDocument/2006/relationships/slide" Target="/ppt/slides/slide5.xml" Id="Rcc480f9e9f5d4569" /><Relationship Type="http://schemas.openxmlformats.org/officeDocument/2006/relationships/slide" Target="/ppt/slides/slide6.xml" Id="R551e9838d9c34092" /><Relationship Type="http://schemas.openxmlformats.org/officeDocument/2006/relationships/slide" Target="/ppt/slides/slide7.xml" Id="Rb87fc57a4e79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dd6c62d3d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3cf33892543b8" /><Relationship Type="http://schemas.openxmlformats.org/officeDocument/2006/relationships/theme" Target="/ppt/slideMasters/theme/theme1.xml" Id="R9c40c9e5e229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3cf338925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20b22b8e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e613c416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aefe17eb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e8581699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099b33a66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1050fafd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b3a44660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