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d81022e5e8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3ba7f62e4c4154"/>
  </p:sldMasterIdLst>
  <p:sldIdLst>
    <p:sldId xmlns:r="http://schemas.openxmlformats.org/officeDocument/2006/relationships" id="256" r:id="Rb11097197ab44387"/>
    <p:sldId xmlns:r="http://schemas.openxmlformats.org/officeDocument/2006/relationships" id="257" r:id="Ra4955f2789e246c8"/>
    <p:sldId xmlns:r="http://schemas.openxmlformats.org/officeDocument/2006/relationships" id="258" r:id="R7125ca4715aa4751"/>
    <p:sldId xmlns:r="http://schemas.openxmlformats.org/officeDocument/2006/relationships" id="259" r:id="R4cec5e2a8ccf42e2"/>
    <p:sldId xmlns:r="http://schemas.openxmlformats.org/officeDocument/2006/relationships" id="260" r:id="Rd688fed2240b4e25"/>
    <p:sldId xmlns:r="http://schemas.openxmlformats.org/officeDocument/2006/relationships" id="261" r:id="Ra47d9b5c3c604674"/>
    <p:sldId xmlns:r="http://schemas.openxmlformats.org/officeDocument/2006/relationships" id="262" r:id="R74a5be1f71a64d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3ba7f62e4c4154" /><Relationship Type="http://schemas.openxmlformats.org/officeDocument/2006/relationships/slide" Target="/ppt/slides/slide1.xml" Id="Rb11097197ab44387" /><Relationship Type="http://schemas.openxmlformats.org/officeDocument/2006/relationships/slide" Target="/ppt/slides/slide2.xml" Id="Ra4955f2789e246c8" /><Relationship Type="http://schemas.openxmlformats.org/officeDocument/2006/relationships/slide" Target="/ppt/slides/slide3.xml" Id="R7125ca4715aa4751" /><Relationship Type="http://schemas.openxmlformats.org/officeDocument/2006/relationships/slide" Target="/ppt/slides/slide4.xml" Id="R4cec5e2a8ccf42e2" /><Relationship Type="http://schemas.openxmlformats.org/officeDocument/2006/relationships/slide" Target="/ppt/slides/slide5.xml" Id="Rd688fed2240b4e25" /><Relationship Type="http://schemas.openxmlformats.org/officeDocument/2006/relationships/slide" Target="/ppt/slides/slide6.xml" Id="Ra47d9b5c3c604674" /><Relationship Type="http://schemas.openxmlformats.org/officeDocument/2006/relationships/slide" Target="/ppt/slides/slide7.xml" Id="R74a5be1f71a64d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ca22be80342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3271f8151417c" /><Relationship Type="http://schemas.openxmlformats.org/officeDocument/2006/relationships/theme" Target="/ppt/slideMasters/theme/theme1.xml" Id="R33e2baac9cca4b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b3271f815141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5abf3c3614c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04968a1aa4f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d31280d1d4d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2dcae669d46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816e3e64640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d8a407ba741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61f0c5f2a46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 BRUG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BRUG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 BRUG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BRUG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BRUG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BRUG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7 975 988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1 476 604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10 330 806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94 653 232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101 163 298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BRUG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BORGHATTEN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KONRAD INVEST AS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GETZ INVEST AS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 BRUG AS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CORGET INVEST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CORNELIA LANGE GETZ  –  9,5 %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BRUG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7716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15 06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912 573 753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 BRUG AS</a:t>
            </a:r>
          </a:p>
        </p:txBody>
      </p:sp>
    </p:spTree>
  </p:cSld>
  <p:clrMapOvr>
    <a:masterClrMapping xmlns:a="http://schemas.openxmlformats.org/drawingml/2006/main"/>
  </p:clrMapOvr>
</p:sld>
</file>