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04ccaaf29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8df4cca65452a"/>
  </p:sldMasterIdLst>
  <p:sldIdLst>
    <p:sldId xmlns:r="http://schemas.openxmlformats.org/officeDocument/2006/relationships" id="256" r:id="Rab61f7e2e5df4283"/>
    <p:sldId xmlns:r="http://schemas.openxmlformats.org/officeDocument/2006/relationships" id="257" r:id="Ree849872cd5a41c4"/>
    <p:sldId xmlns:r="http://schemas.openxmlformats.org/officeDocument/2006/relationships" id="258" r:id="R05cf8d49d37949b0"/>
    <p:sldId xmlns:r="http://schemas.openxmlformats.org/officeDocument/2006/relationships" id="259" r:id="R254197b0956e4844"/>
    <p:sldId xmlns:r="http://schemas.openxmlformats.org/officeDocument/2006/relationships" id="260" r:id="R86ea7be7c21c4b6b"/>
    <p:sldId xmlns:r="http://schemas.openxmlformats.org/officeDocument/2006/relationships" id="261" r:id="Rb13a1f2a9bd4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8df4cca65452a" /><Relationship Type="http://schemas.openxmlformats.org/officeDocument/2006/relationships/slide" Target="/ppt/slides/slide1.xml" Id="Rab61f7e2e5df4283" /><Relationship Type="http://schemas.openxmlformats.org/officeDocument/2006/relationships/slide" Target="/ppt/slides/slide2.xml" Id="Ree849872cd5a41c4" /><Relationship Type="http://schemas.openxmlformats.org/officeDocument/2006/relationships/slide" Target="/ppt/slides/slide3.xml" Id="R05cf8d49d37949b0" /><Relationship Type="http://schemas.openxmlformats.org/officeDocument/2006/relationships/slide" Target="/ppt/slides/slide4.xml" Id="R254197b0956e4844" /><Relationship Type="http://schemas.openxmlformats.org/officeDocument/2006/relationships/slide" Target="/ppt/slides/slide5.xml" Id="R86ea7be7c21c4b6b" /><Relationship Type="http://schemas.openxmlformats.org/officeDocument/2006/relationships/slide" Target="/ppt/slides/slide6.xml" Id="Rb13a1f2a9bd4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623f6bb99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1903b7ec429a" /><Relationship Type="http://schemas.openxmlformats.org/officeDocument/2006/relationships/theme" Target="/ppt/slideMasters/theme/theme1.xml" Id="R6721b39b91e4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01903b7ec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3e10737c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122b1266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e85cc5f5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29daa231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9c385444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ac523361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VARESENTER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VARESENTER SA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62 493 248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74802223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spar.hegra@ngbutikk.net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